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747" r:id="rId4"/>
  </p:sldMasterIdLst>
  <p:notesMasterIdLst>
    <p:notesMasterId r:id="rId73"/>
  </p:notesMasterIdLst>
  <p:handoutMasterIdLst>
    <p:handoutMasterId r:id="rId74"/>
  </p:handoutMasterIdLst>
  <p:sldIdLst>
    <p:sldId id="256" r:id="rId5"/>
    <p:sldId id="2147308421"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6427" r:id="rId22"/>
    <p:sldId id="6422" r:id="rId23"/>
    <p:sldId id="815" r:id="rId24"/>
    <p:sldId id="805" r:id="rId25"/>
    <p:sldId id="816" r:id="rId26"/>
    <p:sldId id="804" r:id="rId27"/>
    <p:sldId id="811" r:id="rId28"/>
    <p:sldId id="6423" r:id="rId29"/>
    <p:sldId id="6424" r:id="rId30"/>
    <p:sldId id="6425" r:id="rId31"/>
    <p:sldId id="812" r:id="rId32"/>
    <p:sldId id="813" r:id="rId33"/>
    <p:sldId id="6426" r:id="rId34"/>
    <p:sldId id="802"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6420" r:id="rId59"/>
    <p:sldId id="809" r:id="rId60"/>
    <p:sldId id="6421" r:id="rId61"/>
    <p:sldId id="2147308422" r:id="rId62"/>
    <p:sldId id="803" r:id="rId63"/>
    <p:sldId id="820" r:id="rId64"/>
    <p:sldId id="2147308423" r:id="rId65"/>
    <p:sldId id="818" r:id="rId66"/>
    <p:sldId id="814" r:id="rId67"/>
    <p:sldId id="2147308424" r:id="rId68"/>
    <p:sldId id="2147308425" r:id="rId69"/>
    <p:sldId id="821" r:id="rId70"/>
    <p:sldId id="2147308426" r:id="rId71"/>
    <p:sldId id="2147308427" r:id="rId72"/>
  </p:sldIdLst>
  <p:sldSz cx="9144000" cy="5143500" type="screen16x9"/>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Caitlyn Ryan" initials="CR" lastIdx="3" clrIdx="2">
    <p:extLst>
      <p:ext uri="{19B8F6BF-5375-455C-9EA6-DF929625EA0E}">
        <p15:presenceInfo xmlns:p15="http://schemas.microsoft.com/office/powerpoint/2012/main" userId="S::caitlynr@silverfoxprod.com::e0e442c6-852d-445b-8a04-5983e13180c6" providerId="AD"/>
      </p:ext>
    </p:extLst>
  </p:cmAuthor>
  <p:cmAuthor id="3" name="David Griffith" initials="DG" lastIdx="10" clrIdx="3">
    <p:extLst>
      <p:ext uri="{19B8F6BF-5375-455C-9EA6-DF929625EA0E}">
        <p15:presenceInfo xmlns:p15="http://schemas.microsoft.com/office/powerpoint/2012/main" userId="S-1-5-21-383413107-1061881802-891584314-4667" providerId="AD"/>
      </p:ext>
    </p:extLst>
  </p:cmAuthor>
  <p:cmAuthor id="4" name="Liebendorfer, Craig" initials="LC" lastIdx="5" clrIdx="4">
    <p:extLst>
      <p:ext uri="{19B8F6BF-5375-455C-9EA6-DF929625EA0E}">
        <p15:presenceInfo xmlns:p15="http://schemas.microsoft.com/office/powerpoint/2012/main" userId="S-1-5-21-1407069837-2091007605-538272213-16690626" providerId="AD"/>
      </p:ext>
    </p:extLst>
  </p:cmAuthor>
  <p:cmAuthor id="5" name="Microsoft Office User" initials="MOU" lastIdx="2" clrIdx="5">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FF7B"/>
    <a:srgbClr val="F2F4F4"/>
    <a:srgbClr val="FF9901"/>
    <a:srgbClr val="EB5F07"/>
    <a:srgbClr val="D9D9D9"/>
    <a:srgbClr val="00A1C9"/>
    <a:srgbClr val="DF3312"/>
    <a:srgbClr val="262261"/>
    <a:srgbClr val="0D2836"/>
    <a:srgbClr val="1C51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19" autoAdjust="0"/>
    <p:restoredTop sz="79228" autoAdjust="0"/>
  </p:normalViewPr>
  <p:slideViewPr>
    <p:cSldViewPr snapToGrid="0" showGuides="1">
      <p:cViewPr varScale="1">
        <p:scale>
          <a:sx n="137" d="100"/>
          <a:sy n="137" d="100"/>
        </p:scale>
        <p:origin x="2072"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70"/>
    </p:cViewPr>
  </p:sorterViewPr>
  <p:notesViewPr>
    <p:cSldViewPr snapToGrid="0">
      <p:cViewPr varScale="1">
        <p:scale>
          <a:sx n="120" d="100"/>
          <a:sy n="120" d="100"/>
        </p:scale>
        <p:origin x="356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3918FE-5E58-2843-874A-82731B89BE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69526A-7AB2-4C49-85AC-CFC89EB4FB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F23F9B-F476-1443-9D0E-AE11A79A5D23}" type="datetimeFigureOut">
              <a:rPr lang="en-US" smtClean="0"/>
              <a:t>3/24/22</a:t>
            </a:fld>
            <a:endParaRPr lang="en-US"/>
          </a:p>
        </p:txBody>
      </p:sp>
      <p:sp>
        <p:nvSpPr>
          <p:cNvPr id="4" name="Footer Placeholder 3">
            <a:extLst>
              <a:ext uri="{FF2B5EF4-FFF2-40B4-BE49-F238E27FC236}">
                <a16:creationId xmlns:a16="http://schemas.microsoft.com/office/drawing/2014/main" id="{BB9465C0-44FB-464E-9BE6-EDEEF0AF3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802A029-7284-8D45-8B23-FBBE18FDA6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77DB5D-B63B-6D4A-B1A8-B4B1C30A2A47}" type="slidenum">
              <a:rPr lang="en-US" smtClean="0"/>
              <a:t>‹#›</a:t>
            </a:fld>
            <a:endParaRPr lang="en-US"/>
          </a:p>
        </p:txBody>
      </p:sp>
    </p:spTree>
    <p:extLst>
      <p:ext uri="{BB962C8B-B14F-4D97-AF65-F5344CB8AC3E}">
        <p14:creationId xmlns:p14="http://schemas.microsoft.com/office/powerpoint/2010/main" val="1055579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3/24/22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124754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552611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30467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48477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940649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2672278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516195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432109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741877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856027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720345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3382766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3471000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920895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294327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412971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384938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597769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3440056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3701645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2828040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542726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Many organizations face challenges maintaining and managing the security of their on-premises infrastructure. Why?</a:t>
            </a:r>
          </a:p>
          <a:p>
            <a:endParaRPr lang="en-US" b="0" dirty="0"/>
          </a:p>
          <a:p>
            <a:r>
              <a:rPr lang="en-US" b="1" dirty="0"/>
              <a:t>Lack of visibility</a:t>
            </a:r>
          </a:p>
          <a:p>
            <a:r>
              <a:rPr lang="en-US" dirty="0"/>
              <a:t>In an on-premises environment, it can be difficult to know what resources and data are out there at any given time, where it is moving, and who is utilizing / accessing it.</a:t>
            </a:r>
          </a:p>
          <a:p>
            <a:endParaRPr lang="en-US" dirty="0"/>
          </a:p>
          <a:p>
            <a:r>
              <a:rPr lang="en-US" dirty="0"/>
              <a:t>For example, it requires expensive/complex tooling to get an accurate, real-time asset inventory.</a:t>
            </a:r>
          </a:p>
          <a:p>
            <a:endParaRPr lang="en-US" dirty="0"/>
          </a:p>
          <a:p>
            <a:r>
              <a:rPr lang="en-US" dirty="0"/>
              <a:t>Most organizations just don’t have the level of visibility that they would like in an on-premises environment. And, without visibility, it is challenging for organizations to adequately secure their infrastructure and their data to meet their security and compliance requirements.</a:t>
            </a:r>
          </a:p>
          <a:p>
            <a:endParaRPr lang="en-US" dirty="0"/>
          </a:p>
          <a:p>
            <a:r>
              <a:rPr lang="en-US" b="1" dirty="0"/>
              <a:t>Low degree of automation</a:t>
            </a:r>
          </a:p>
          <a:p>
            <a:r>
              <a:rPr lang="en-US" dirty="0"/>
              <a:t>Another typical challenge is trying to get rid of the manual processes employed to remediate issues. </a:t>
            </a:r>
            <a:r>
              <a:rPr lang="en-US" sz="1200" b="0" i="0" kern="1200" dirty="0">
                <a:solidFill>
                  <a:schemeClr val="tx1"/>
                </a:solidFill>
                <a:effectLst/>
                <a:latin typeface="Amazon Ember Regular" charset="0"/>
                <a:ea typeface="+mn-ea"/>
                <a:cs typeface="+mn-cs"/>
              </a:rPr>
              <a:t>Think copying and pasting information from one tool to another, or manually applying patches. It’s been difficult to automate key security tasks due to issues, such as the interoperability of the third-party and home grown tools.</a:t>
            </a:r>
            <a:endParaRPr lang="en-US" dirty="0"/>
          </a:p>
          <a:p>
            <a:endParaRPr lang="en-US" dirty="0"/>
          </a:p>
          <a:p>
            <a:r>
              <a:rPr lang="en-US" sz="1200" b="0" i="0" kern="1200" dirty="0">
                <a:solidFill>
                  <a:schemeClr val="tx1"/>
                </a:solidFill>
                <a:effectLst/>
                <a:latin typeface="Amazon Ember Regular" charset="0"/>
                <a:ea typeface="+mn-ea"/>
                <a:cs typeface="+mn-cs"/>
              </a:rPr>
              <a:t>Manual processes </a:t>
            </a:r>
            <a:r>
              <a:rPr lang="en-US" dirty="0"/>
              <a:t>tend to lead to inconsistent execution, longer wait times to address all systems, and in most cases disrupts the customer experience. So, </a:t>
            </a:r>
            <a:r>
              <a:rPr lang="en-US" sz="1200" b="0" i="0" kern="1200" dirty="0">
                <a:solidFill>
                  <a:schemeClr val="tx1"/>
                </a:solidFill>
                <a:effectLst/>
                <a:latin typeface="Amazon Ember Regular" charset="0"/>
                <a:ea typeface="+mn-ea"/>
                <a:cs typeface="+mn-cs"/>
              </a:rPr>
              <a:t>the goal of automation is to programmatically handle tasks that would otherwise be done manually by IT staff. This is much easier in the Cloud as we will see.</a:t>
            </a:r>
            <a:endParaRPr lang="en-US" dirty="0"/>
          </a:p>
          <a:p>
            <a:endParaRPr lang="en-US" dirty="0"/>
          </a:p>
          <a:p>
            <a:r>
              <a:rPr lang="en-US" dirty="0"/>
              <a:t>This combination of lack of visibility into their own environment coupled with a low degree of automation compromises an organization’s ability to move quickly and effectively secure their on-premises infrastructure. </a:t>
            </a:r>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896131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270811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p:cNvSpPr>
            <a:spLocks noGrp="1" noRot="1" noChangeAspect="1"/>
          </p:cNvSpPr>
          <p:nvPr>
            <p:ph type="sldImg"/>
          </p:nvPr>
        </p:nvSpPr>
        <p:spPr>
          <a:prstGeom prst="rect">
            <a:avLst/>
          </a:prstGeom>
          <a:noFill/>
          <a:ln>
            <a:noFill/>
          </a:ln>
        </p:spPr>
      </p:sp>
      <p:sp>
        <p:nvSpPr>
          <p:cNvPr id="3" name="Shape"/>
          <p:cNvSpPr>
            <a:spLocks noGrp="1"/>
          </p:cNvSpPr>
          <p:nvPr>
            <p:ph type="body" idx="1"/>
          </p:nvPr>
        </p:nvSpPr>
        <p:spPr>
          <a:prstGeom prst="rect">
            <a:avLst/>
          </a:prstGeom>
          <a:noFill/>
          <a:ln>
            <a:noFill/>
          </a:ln>
        </p:spPr>
        <p:txBody>
          <a:bodyPr/>
          <a:lstStyle/>
          <a:p>
            <a:endParaRPr lang="en-US" altLang="en-US" dirty="0"/>
          </a:p>
        </p:txBody>
      </p:sp>
      <p:sp>
        <p:nvSpPr>
          <p:cNvPr id="4" name="Shape"/>
          <p:cNvSpPr>
            <a:spLocks noGrp="1"/>
          </p:cNvSpPr>
          <p:nvPr>
            <p:ph type="sldNum" sz="quarter" idx="5"/>
          </p:nvPr>
        </p:nvSpPr>
        <p:spPr>
          <a:prstGeom prst="rect">
            <a:avLst/>
          </a:prstGeom>
          <a:noFill/>
          <a:ln>
            <a:noFill/>
          </a:ln>
        </p:spPr>
        <p:txBody>
          <a:bodyPr/>
          <a:lstStyle/>
          <a:p>
            <a:fld id="{35FAD48F-85EB-8FF9-7002-FF0D20BD44DF}" type="slidenum">
              <a:rPr lang="en-US" altLang="en-US" smtClean="0"/>
              <a:t>41</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b="1"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3780774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1137079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2325165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151534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1494128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97280"/>
            <a:endParaRPr lang="en-US" sz="1800" dirty="0">
              <a:solidFill>
                <a:srgbClr val="FFFFFF"/>
              </a:solidFill>
              <a:latin typeface="Amazon Ember"/>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85729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63568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69298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4000740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315666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1074979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3382766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2672278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2386369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3480715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920895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3856228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4525952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99744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968813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5977692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667933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1783878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2484754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3686663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a:p>
            <a:pPr marL="45720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2667839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256159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23517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459910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57718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64A653-96D4-4779-B17D-C9429C87C84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1339"/>
            <a:ext cx="9141620" cy="5142161"/>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143000"/>
            <a:ext cx="4850606" cy="542925"/>
          </a:xfrm>
        </p:spPr>
        <p:txBody>
          <a:bodyPr anchor="t"/>
          <a:lstStyle>
            <a:lvl1pPr algn="l">
              <a:defRPr sz="36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1771651"/>
            <a:ext cx="4850606" cy="482522"/>
          </a:xfrm>
        </p:spPr>
        <p:txBody>
          <a:bodyPr lIns="0"/>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pic>
        <p:nvPicPr>
          <p:cNvPr id="15" name="Picture 14">
            <a:extLst>
              <a:ext uri="{FF2B5EF4-FFF2-40B4-BE49-F238E27FC236}">
                <a16:creationId xmlns:a16="http://schemas.microsoft.com/office/drawing/2014/main" id="{8A10F091-03C9-4C8B-99E2-E6D7C03A8DB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14688"/>
            <a:ext cx="3600450" cy="307181"/>
          </a:xfrm>
        </p:spPr>
        <p:txBody>
          <a:bodyPr lIns="0"/>
          <a:lstStyle>
            <a:lvl1pPr marL="0" indent="0">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2"/>
            <a:ext cx="3600450" cy="475838"/>
          </a:xfrm>
        </p:spPr>
        <p:txBody>
          <a:bodyPr lIns="0"/>
          <a:lstStyle>
            <a:lvl1pPr marL="0" indent="0">
              <a:spcAft>
                <a:spcPts val="225"/>
              </a:spcAft>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br>
              <a:rPr lang="en-US" dirty="0"/>
            </a:br>
            <a:r>
              <a:rPr lang="en-US" dirty="0"/>
              <a:t>Company</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Tree>
    <p:extLst>
      <p:ext uri="{BB962C8B-B14F-4D97-AF65-F5344CB8AC3E}">
        <p14:creationId xmlns:p14="http://schemas.microsoft.com/office/powerpoint/2010/main" val="1332610848"/>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Two-column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1303021"/>
            <a:ext cx="386834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4" name="Content Placeholder 3">
            <a:extLst>
              <a:ext uri="{FF2B5EF4-FFF2-40B4-BE49-F238E27FC236}">
                <a16:creationId xmlns:a16="http://schemas.microsoft.com/office/drawing/2014/main" id="{BCE14836-1EB0-499D-8015-98B7CCC303E8}"/>
              </a:ext>
            </a:extLst>
          </p:cNvPr>
          <p:cNvSpPr>
            <a:spLocks noGrp="1"/>
          </p:cNvSpPr>
          <p:nvPr>
            <p:ph sz="half" idx="2" hasCustomPrompt="1"/>
          </p:nvPr>
        </p:nvSpPr>
        <p:spPr>
          <a:xfrm>
            <a:off x="457201" y="1529952"/>
            <a:ext cx="3868340" cy="3112295"/>
          </a:xfrm>
        </p:spPr>
        <p:txBody>
          <a:bodyPr lIns="0"/>
          <a:lstStyle>
            <a:lvl1pPr marL="0" indent="0">
              <a:spcAft>
                <a:spcPts val="1350"/>
              </a:spcAft>
              <a:buNone/>
              <a:defRPr sz="1500"/>
            </a:lvl1pPr>
          </a:lstStyle>
          <a:p>
            <a:pPr lvl="0"/>
            <a:r>
              <a:rPr lang="en-US" dirty="0"/>
              <a:t>Enter text</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629150" y="1303021"/>
            <a:ext cx="405765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6" name="Content Placeholder 5">
            <a:extLst>
              <a:ext uri="{FF2B5EF4-FFF2-40B4-BE49-F238E27FC236}">
                <a16:creationId xmlns:a16="http://schemas.microsoft.com/office/drawing/2014/main" id="{BF30F8A2-BBFC-4205-BF9B-0CA000B7190E}"/>
              </a:ext>
            </a:extLst>
          </p:cNvPr>
          <p:cNvSpPr>
            <a:spLocks noGrp="1"/>
          </p:cNvSpPr>
          <p:nvPr>
            <p:ph sz="quarter" idx="4" hasCustomPrompt="1"/>
          </p:nvPr>
        </p:nvSpPr>
        <p:spPr>
          <a:xfrm>
            <a:off x="4629150" y="1529951"/>
            <a:ext cx="4057650" cy="3112295"/>
          </a:xfrm>
        </p:spPr>
        <p:txBody>
          <a:bodyPr lIns="0"/>
          <a:lstStyle>
            <a:lvl1pPr marL="0" indent="0">
              <a:spcAft>
                <a:spcPts val="1350"/>
              </a:spcAft>
              <a:buNone/>
              <a:defRPr sz="1500"/>
            </a:lvl1pPr>
          </a:lstStyle>
          <a:p>
            <a:pPr lvl="0"/>
            <a:r>
              <a:rPr lang="en-US" dirty="0"/>
              <a:t>Enter text</a:t>
            </a:r>
          </a:p>
        </p:txBody>
      </p:sp>
      <p:sp>
        <p:nvSpPr>
          <p:cNvPr id="7" name="Date Placeholder 6">
            <a:extLst>
              <a:ext uri="{FF2B5EF4-FFF2-40B4-BE49-F238E27FC236}">
                <a16:creationId xmlns:a16="http://schemas.microsoft.com/office/drawing/2014/main" id="{A6F2B6AE-2CBC-E74A-875C-1CA266911635}"/>
              </a:ext>
            </a:extLst>
          </p:cNvPr>
          <p:cNvSpPr>
            <a:spLocks noGrp="1"/>
          </p:cNvSpPr>
          <p:nvPr>
            <p:ph type="dt" sz="half" idx="14"/>
          </p:nvPr>
        </p:nvSpPr>
        <p:spPr/>
        <p:txBody>
          <a:bodyPr/>
          <a:lstStyle/>
          <a:p>
            <a:fld id="{E9D6AC79-2D2A-4D2A-8607-57DE465563A2}" type="datetime1">
              <a:rPr lang="en-US" smtClean="0"/>
              <a:t>3/24/22</a:t>
            </a:fld>
            <a:endParaRPr lang="en-US"/>
          </a:p>
        </p:txBody>
      </p:sp>
      <p:sp>
        <p:nvSpPr>
          <p:cNvPr id="8" name="Footer Placeholder 7">
            <a:extLst>
              <a:ext uri="{FF2B5EF4-FFF2-40B4-BE49-F238E27FC236}">
                <a16:creationId xmlns:a16="http://schemas.microsoft.com/office/drawing/2014/main" id="{143945F3-9493-464F-A898-EC7B2B583B5C}"/>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Slide Number Placeholder 8">
            <a:extLst>
              <a:ext uri="{FF2B5EF4-FFF2-40B4-BE49-F238E27FC236}">
                <a16:creationId xmlns:a16="http://schemas.microsoft.com/office/drawing/2014/main" id="{738B7A11-19A5-E94B-B640-BCDB7CC7659D}"/>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10" name="Content Placeholder 8">
            <a:extLst>
              <a:ext uri="{FF2B5EF4-FFF2-40B4-BE49-F238E27FC236}">
                <a16:creationId xmlns:a16="http://schemas.microsoft.com/office/drawing/2014/main" id="{6FB039DF-E86F-49D0-A42F-F64039FC8AA1}"/>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1" name="Graphic 10">
            <a:extLst>
              <a:ext uri="{FF2B5EF4-FFF2-40B4-BE49-F238E27FC236}">
                <a16:creationId xmlns:a16="http://schemas.microsoft.com/office/drawing/2014/main" id="{834DDC33-C20C-2E43-899E-46570A651047}"/>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790061670"/>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Column">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1" y="1529952"/>
            <a:ext cx="2609849" cy="268962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Three-column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130302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267076" y="130302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267076" y="1529952"/>
            <a:ext cx="2609849" cy="268962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076951" y="130302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076951" y="1529952"/>
            <a:ext cx="2609849" cy="2689624"/>
          </a:xfrm>
        </p:spPr>
        <p:txBody>
          <a:bodyPr lIns="0"/>
          <a:lstStyle>
            <a:lvl1pPr marL="0" indent="0">
              <a:spcAft>
                <a:spcPts val="1350"/>
              </a:spcAft>
              <a:buNone/>
              <a:defRPr sz="1500"/>
            </a:lvl1pPr>
          </a:lstStyle>
          <a:p>
            <a:pPr lvl="0"/>
            <a:r>
              <a:rPr lang="en-US" dirty="0"/>
              <a:t>Enter text</a:t>
            </a:r>
          </a:p>
        </p:txBody>
      </p:sp>
      <p:sp>
        <p:nvSpPr>
          <p:cNvPr id="4" name="Date Placeholder 3">
            <a:extLst>
              <a:ext uri="{FF2B5EF4-FFF2-40B4-BE49-F238E27FC236}">
                <a16:creationId xmlns:a16="http://schemas.microsoft.com/office/drawing/2014/main" id="{DB6BCD43-CC6C-BD48-850A-97871DDE1823}"/>
              </a:ext>
            </a:extLst>
          </p:cNvPr>
          <p:cNvSpPr>
            <a:spLocks noGrp="1"/>
          </p:cNvSpPr>
          <p:nvPr>
            <p:ph type="dt" sz="half" idx="18"/>
          </p:nvPr>
        </p:nvSpPr>
        <p:spPr/>
        <p:txBody>
          <a:bodyPr/>
          <a:lstStyle/>
          <a:p>
            <a:fld id="{4BEB2324-87C3-4887-BEB2-03BFED3206F3}" type="datetime1">
              <a:rPr lang="en-US" smtClean="0"/>
              <a:t>3/24/22</a:t>
            </a:fld>
            <a:endParaRPr lang="en-US"/>
          </a:p>
        </p:txBody>
      </p:sp>
      <p:sp>
        <p:nvSpPr>
          <p:cNvPr id="6" name="Footer Placeholder 5">
            <a:extLst>
              <a:ext uri="{FF2B5EF4-FFF2-40B4-BE49-F238E27FC236}">
                <a16:creationId xmlns:a16="http://schemas.microsoft.com/office/drawing/2014/main" id="{36CAA311-9441-AF47-820B-20551D79A03F}"/>
              </a:ext>
            </a:extLst>
          </p:cNvPr>
          <p:cNvSpPr>
            <a:spLocks noGrp="1"/>
          </p:cNvSpPr>
          <p:nvPr>
            <p:ph type="ftr" sz="quarter" idx="19"/>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B828457D-BA7E-5F4D-BB3A-F2D68C6B8247}"/>
              </a:ext>
            </a:extLst>
          </p:cNvPr>
          <p:cNvSpPr>
            <a:spLocks noGrp="1"/>
          </p:cNvSpPr>
          <p:nvPr>
            <p:ph type="sldNum" sz="quarter" idx="20"/>
          </p:nvPr>
        </p:nvSpPr>
        <p:spPr/>
        <p:txBody>
          <a:bodyPr/>
          <a:lstStyle/>
          <a:p>
            <a:fld id="{7834CDD4-D76F-4459-B025-0310E913C243}" type="slidenum">
              <a:rPr lang="en-US" smtClean="0"/>
              <a:pPr/>
              <a:t>‹#›</a:t>
            </a:fld>
            <a:endParaRPr lang="en-US"/>
          </a:p>
        </p:txBody>
      </p:sp>
      <p:sp>
        <p:nvSpPr>
          <p:cNvPr id="14" name="Content Placeholder 8">
            <a:extLst>
              <a:ext uri="{FF2B5EF4-FFF2-40B4-BE49-F238E27FC236}">
                <a16:creationId xmlns:a16="http://schemas.microsoft.com/office/drawing/2014/main" id="{0B5FE581-BD12-4953-88B5-5FEFC447FB73}"/>
              </a:ext>
            </a:extLst>
          </p:cNvPr>
          <p:cNvSpPr>
            <a:spLocks noGrp="1"/>
          </p:cNvSpPr>
          <p:nvPr>
            <p:ph sz="quarter" idx="21"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5" name="Graphic 14">
            <a:extLst>
              <a:ext uri="{FF2B5EF4-FFF2-40B4-BE49-F238E27FC236}">
                <a16:creationId xmlns:a16="http://schemas.microsoft.com/office/drawing/2014/main" id="{B3EBF5C0-90BF-6D44-ABDD-A704AB76BEE6}"/>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94941797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ColumnImages">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1" y="2715768"/>
            <a:ext cx="2609849" cy="171807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Three-column layout with subtitles and images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246888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267076" y="246888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267077" y="2715768"/>
            <a:ext cx="2609849" cy="171807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076951" y="2468881"/>
            <a:ext cx="2609849"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076951" y="2715768"/>
            <a:ext cx="2609849" cy="1718074"/>
          </a:xfrm>
        </p:spPr>
        <p:txBody>
          <a:bodyPr lIns="0"/>
          <a:lstStyle>
            <a:lvl1pPr marL="0" indent="0">
              <a:spcAft>
                <a:spcPts val="1350"/>
              </a:spcAft>
              <a:buNone/>
              <a:defRPr sz="1500"/>
            </a:lvl1pPr>
          </a:lstStyle>
          <a:p>
            <a:pPr lvl="0"/>
            <a:r>
              <a:rPr lang="en-US" dirty="0"/>
              <a:t>Enter text</a:t>
            </a:r>
          </a:p>
        </p:txBody>
      </p:sp>
      <p:sp>
        <p:nvSpPr>
          <p:cNvPr id="6" name="Picture Placeholder 5">
            <a:extLst>
              <a:ext uri="{FF2B5EF4-FFF2-40B4-BE49-F238E27FC236}">
                <a16:creationId xmlns:a16="http://schemas.microsoft.com/office/drawing/2014/main" id="{16D93192-90AB-4F6B-972B-7D3EDD5EEE3D}"/>
              </a:ext>
            </a:extLst>
          </p:cNvPr>
          <p:cNvSpPr>
            <a:spLocks noGrp="1"/>
          </p:cNvSpPr>
          <p:nvPr>
            <p:ph type="pic" sz="quarter" idx="18"/>
          </p:nvPr>
        </p:nvSpPr>
        <p:spPr>
          <a:xfrm>
            <a:off x="1041654" y="1165027"/>
            <a:ext cx="1276350" cy="1111448"/>
          </a:xfrm>
        </p:spPr>
        <p:txBody>
          <a:bodyPr/>
          <a:lstStyle>
            <a:lvl1pPr marL="0" indent="0">
              <a:buNone/>
              <a:defRPr sz="1350"/>
            </a:lvl1pPr>
          </a:lstStyle>
          <a:p>
            <a:r>
              <a:rPr lang="en-US"/>
              <a:t>Click icon to add picture</a:t>
            </a:r>
          </a:p>
        </p:txBody>
      </p:sp>
      <p:sp>
        <p:nvSpPr>
          <p:cNvPr id="14" name="Picture Placeholder 5">
            <a:extLst>
              <a:ext uri="{FF2B5EF4-FFF2-40B4-BE49-F238E27FC236}">
                <a16:creationId xmlns:a16="http://schemas.microsoft.com/office/drawing/2014/main" id="{375470EF-D171-4656-995E-5D5261A357E8}"/>
              </a:ext>
            </a:extLst>
          </p:cNvPr>
          <p:cNvSpPr>
            <a:spLocks noGrp="1"/>
          </p:cNvSpPr>
          <p:nvPr>
            <p:ph type="pic" sz="quarter" idx="19"/>
          </p:nvPr>
        </p:nvSpPr>
        <p:spPr>
          <a:xfrm>
            <a:off x="3851530" y="1165027"/>
            <a:ext cx="1276350" cy="1111448"/>
          </a:xfrm>
        </p:spPr>
        <p:txBody>
          <a:bodyPr/>
          <a:lstStyle>
            <a:lvl1pPr marL="0" indent="0">
              <a:buNone/>
              <a:defRPr sz="1350"/>
            </a:lvl1pPr>
          </a:lstStyle>
          <a:p>
            <a:r>
              <a:rPr lang="en-US"/>
              <a:t>Click icon to add picture</a:t>
            </a:r>
          </a:p>
        </p:txBody>
      </p:sp>
      <p:sp>
        <p:nvSpPr>
          <p:cNvPr id="15" name="Picture Placeholder 5">
            <a:extLst>
              <a:ext uri="{FF2B5EF4-FFF2-40B4-BE49-F238E27FC236}">
                <a16:creationId xmlns:a16="http://schemas.microsoft.com/office/drawing/2014/main" id="{70E507B6-F3CC-4078-B9B6-713DBB58E8E3}"/>
              </a:ext>
            </a:extLst>
          </p:cNvPr>
          <p:cNvSpPr>
            <a:spLocks noGrp="1"/>
          </p:cNvSpPr>
          <p:nvPr>
            <p:ph type="pic" sz="quarter" idx="20"/>
          </p:nvPr>
        </p:nvSpPr>
        <p:spPr>
          <a:xfrm>
            <a:off x="6661404" y="1165027"/>
            <a:ext cx="1276350" cy="1111448"/>
          </a:xfrm>
        </p:spPr>
        <p:txBody>
          <a:bodyPr/>
          <a:lstStyle>
            <a:lvl1pPr marL="0" indent="0">
              <a:buNone/>
              <a:defRPr sz="1350"/>
            </a:lvl1pPr>
          </a:lstStyle>
          <a:p>
            <a:r>
              <a:rPr lang="en-US"/>
              <a:t>Click icon to add picture</a:t>
            </a:r>
          </a:p>
        </p:txBody>
      </p:sp>
      <p:sp>
        <p:nvSpPr>
          <p:cNvPr id="4" name="Date Placeholder 3">
            <a:extLst>
              <a:ext uri="{FF2B5EF4-FFF2-40B4-BE49-F238E27FC236}">
                <a16:creationId xmlns:a16="http://schemas.microsoft.com/office/drawing/2014/main" id="{5B650F7F-E551-BD4E-8F8C-4D07A3FDF156}"/>
              </a:ext>
            </a:extLst>
          </p:cNvPr>
          <p:cNvSpPr>
            <a:spLocks noGrp="1"/>
          </p:cNvSpPr>
          <p:nvPr>
            <p:ph type="dt" sz="half" idx="21"/>
          </p:nvPr>
        </p:nvSpPr>
        <p:spPr/>
        <p:txBody>
          <a:bodyPr/>
          <a:lstStyle/>
          <a:p>
            <a:fld id="{6D6030AB-40C6-4310-82EE-201071CE2E09}" type="datetime1">
              <a:rPr lang="en-US" smtClean="0"/>
              <a:t>3/24/22</a:t>
            </a:fld>
            <a:endParaRPr lang="en-US"/>
          </a:p>
        </p:txBody>
      </p:sp>
      <p:sp>
        <p:nvSpPr>
          <p:cNvPr id="7" name="Footer Placeholder 6">
            <a:extLst>
              <a:ext uri="{FF2B5EF4-FFF2-40B4-BE49-F238E27FC236}">
                <a16:creationId xmlns:a16="http://schemas.microsoft.com/office/drawing/2014/main" id="{6135DA2F-A517-FC4B-A629-4C413F277885}"/>
              </a:ext>
            </a:extLst>
          </p:cNvPr>
          <p:cNvSpPr>
            <a:spLocks noGrp="1"/>
          </p:cNvSpPr>
          <p:nvPr>
            <p:ph type="ftr" sz="quarter" idx="22"/>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Slide Number Placeholder 8">
            <a:extLst>
              <a:ext uri="{FF2B5EF4-FFF2-40B4-BE49-F238E27FC236}">
                <a16:creationId xmlns:a16="http://schemas.microsoft.com/office/drawing/2014/main" id="{659F1E5D-EEF6-9840-9346-15C8E1C2ED36}"/>
              </a:ext>
            </a:extLst>
          </p:cNvPr>
          <p:cNvSpPr>
            <a:spLocks noGrp="1"/>
          </p:cNvSpPr>
          <p:nvPr>
            <p:ph type="sldNum" sz="quarter" idx="23"/>
          </p:nvPr>
        </p:nvSpPr>
        <p:spPr/>
        <p:txBody>
          <a:bodyPr/>
          <a:lstStyle/>
          <a:p>
            <a:fld id="{7834CDD4-D76F-4459-B025-0310E913C243}" type="slidenum">
              <a:rPr lang="en-US" smtClean="0"/>
              <a:pPr/>
              <a:t>‹#›</a:t>
            </a:fld>
            <a:endParaRPr lang="en-US"/>
          </a:p>
        </p:txBody>
      </p:sp>
      <p:sp>
        <p:nvSpPr>
          <p:cNvPr id="16" name="Content Placeholder 8">
            <a:extLst>
              <a:ext uri="{FF2B5EF4-FFF2-40B4-BE49-F238E27FC236}">
                <a16:creationId xmlns:a16="http://schemas.microsoft.com/office/drawing/2014/main" id="{CC3C2377-A41C-4F3D-95FD-8BBA54E07DDD}"/>
              </a:ext>
            </a:extLst>
          </p:cNvPr>
          <p:cNvSpPr>
            <a:spLocks noGrp="1"/>
          </p:cNvSpPr>
          <p:nvPr>
            <p:ph sz="quarter" idx="24"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7" name="Graphic 16">
            <a:extLst>
              <a:ext uri="{FF2B5EF4-FFF2-40B4-BE49-F238E27FC236}">
                <a16:creationId xmlns:a16="http://schemas.microsoft.com/office/drawing/2014/main" id="{C691BFF5-EA32-F142-AF01-A762CE45CAD9}"/>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952057657"/>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2064">
          <p15:clr>
            <a:srgbClr val="FBAE40"/>
          </p15:clr>
        </p15:guide>
        <p15:guide id="2" orient="horz" pos="24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Column">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0" y="1529952"/>
            <a:ext cx="1783080" cy="268962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Four-column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0"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2603500"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2603500" y="1529952"/>
            <a:ext cx="1783080" cy="268962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4749800"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4749800" y="1529952"/>
            <a:ext cx="1783080" cy="2689624"/>
          </a:xfrm>
        </p:spPr>
        <p:txBody>
          <a:bodyPr lIns="0"/>
          <a:lstStyle>
            <a:lvl1pPr marL="0" indent="0">
              <a:spcAft>
                <a:spcPts val="1350"/>
              </a:spcAft>
              <a:buNone/>
              <a:defRPr sz="1500"/>
            </a:lvl1pPr>
          </a:lstStyle>
          <a:p>
            <a:pPr lvl="0"/>
            <a:r>
              <a:rPr lang="en-US" dirty="0"/>
              <a:t>Enter text</a:t>
            </a:r>
          </a:p>
        </p:txBody>
      </p:sp>
      <p:sp>
        <p:nvSpPr>
          <p:cNvPr id="14" name="Text Placeholder 4">
            <a:extLst>
              <a:ext uri="{FF2B5EF4-FFF2-40B4-BE49-F238E27FC236}">
                <a16:creationId xmlns:a16="http://schemas.microsoft.com/office/drawing/2014/main" id="{08FBD2BF-3C8E-4153-80EE-99905AF06DB0}"/>
              </a:ext>
            </a:extLst>
          </p:cNvPr>
          <p:cNvSpPr>
            <a:spLocks noGrp="1"/>
          </p:cNvSpPr>
          <p:nvPr>
            <p:ph type="body" sz="quarter" idx="18" hasCustomPrompt="1"/>
          </p:nvPr>
        </p:nvSpPr>
        <p:spPr>
          <a:xfrm>
            <a:off x="6896099" y="1303021"/>
            <a:ext cx="1783080"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5" name="Text Placeholder 10">
            <a:extLst>
              <a:ext uri="{FF2B5EF4-FFF2-40B4-BE49-F238E27FC236}">
                <a16:creationId xmlns:a16="http://schemas.microsoft.com/office/drawing/2014/main" id="{9F6FFAA7-B9C7-461E-8BB9-81670232C41F}"/>
              </a:ext>
            </a:extLst>
          </p:cNvPr>
          <p:cNvSpPr>
            <a:spLocks noGrp="1"/>
          </p:cNvSpPr>
          <p:nvPr>
            <p:ph type="body" sz="quarter" idx="19" hasCustomPrompt="1"/>
          </p:nvPr>
        </p:nvSpPr>
        <p:spPr>
          <a:xfrm>
            <a:off x="6896099" y="1529952"/>
            <a:ext cx="1783080" cy="2689624"/>
          </a:xfrm>
        </p:spPr>
        <p:txBody>
          <a:bodyPr lIns="0"/>
          <a:lstStyle>
            <a:lvl1pPr marL="0" indent="0">
              <a:spcAft>
                <a:spcPts val="1350"/>
              </a:spcAft>
              <a:buNone/>
              <a:defRPr sz="1500"/>
            </a:lvl1pPr>
          </a:lstStyle>
          <a:p>
            <a:pPr lvl="0"/>
            <a:r>
              <a:rPr lang="en-US" dirty="0"/>
              <a:t>Enter text</a:t>
            </a:r>
          </a:p>
        </p:txBody>
      </p:sp>
      <p:sp>
        <p:nvSpPr>
          <p:cNvPr id="4" name="Date Placeholder 3">
            <a:extLst>
              <a:ext uri="{FF2B5EF4-FFF2-40B4-BE49-F238E27FC236}">
                <a16:creationId xmlns:a16="http://schemas.microsoft.com/office/drawing/2014/main" id="{E0EEC594-91AE-9240-91EA-CA5BF58CD6AE}"/>
              </a:ext>
            </a:extLst>
          </p:cNvPr>
          <p:cNvSpPr>
            <a:spLocks noGrp="1"/>
          </p:cNvSpPr>
          <p:nvPr>
            <p:ph type="dt" sz="half" idx="20"/>
          </p:nvPr>
        </p:nvSpPr>
        <p:spPr/>
        <p:txBody>
          <a:bodyPr/>
          <a:lstStyle/>
          <a:p>
            <a:fld id="{D5EEFEFD-1E9C-4D6C-812C-B542D8128F81}" type="datetime1">
              <a:rPr lang="en-US" smtClean="0"/>
              <a:t>3/24/22</a:t>
            </a:fld>
            <a:endParaRPr lang="en-US"/>
          </a:p>
        </p:txBody>
      </p:sp>
      <p:sp>
        <p:nvSpPr>
          <p:cNvPr id="6" name="Footer Placeholder 5">
            <a:extLst>
              <a:ext uri="{FF2B5EF4-FFF2-40B4-BE49-F238E27FC236}">
                <a16:creationId xmlns:a16="http://schemas.microsoft.com/office/drawing/2014/main" id="{0880080C-BCE8-3B4E-B845-65C0FC8F46F4}"/>
              </a:ext>
            </a:extLst>
          </p:cNvPr>
          <p:cNvSpPr>
            <a:spLocks noGrp="1"/>
          </p:cNvSpPr>
          <p:nvPr>
            <p:ph type="ftr" sz="quarter" idx="2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1BA0D853-887F-7148-B2E5-F4E32D3B9A8A}"/>
              </a:ext>
            </a:extLst>
          </p:cNvPr>
          <p:cNvSpPr>
            <a:spLocks noGrp="1"/>
          </p:cNvSpPr>
          <p:nvPr>
            <p:ph type="sldNum" sz="quarter" idx="22"/>
          </p:nvPr>
        </p:nvSpPr>
        <p:spPr/>
        <p:txBody>
          <a:bodyPr/>
          <a:lstStyle/>
          <a:p>
            <a:fld id="{7834CDD4-D76F-4459-B025-0310E913C243}" type="slidenum">
              <a:rPr lang="en-US" smtClean="0"/>
              <a:pPr/>
              <a:t>‹#›</a:t>
            </a:fld>
            <a:endParaRPr lang="en-US"/>
          </a:p>
        </p:txBody>
      </p:sp>
      <p:sp>
        <p:nvSpPr>
          <p:cNvPr id="16" name="Content Placeholder 8">
            <a:extLst>
              <a:ext uri="{FF2B5EF4-FFF2-40B4-BE49-F238E27FC236}">
                <a16:creationId xmlns:a16="http://schemas.microsoft.com/office/drawing/2014/main" id="{D5F39F58-203E-4560-8328-75DA17860D94}"/>
              </a:ext>
            </a:extLst>
          </p:cNvPr>
          <p:cNvSpPr>
            <a:spLocks noGrp="1"/>
          </p:cNvSpPr>
          <p:nvPr>
            <p:ph sz="quarter" idx="23"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7" name="Graphic 16">
            <a:extLst>
              <a:ext uri="{FF2B5EF4-FFF2-40B4-BE49-F238E27FC236}">
                <a16:creationId xmlns:a16="http://schemas.microsoft.com/office/drawing/2014/main" id="{65EC2679-AE15-7D4C-A851-FCFA826EECD4}"/>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762201366"/>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48C02-99C2-4973-992D-372DDC9A417B}"/>
              </a:ext>
            </a:extLst>
          </p:cNvPr>
          <p:cNvSpPr>
            <a:spLocks noGrp="1"/>
          </p:cNvSpPr>
          <p:nvPr>
            <p:ph type="title" hasCustomPrompt="1"/>
          </p:nvPr>
        </p:nvSpPr>
        <p:spPr>
          <a:xfrm>
            <a:off x="465534" y="685800"/>
            <a:ext cx="8212932" cy="457200"/>
          </a:xfrm>
        </p:spPr>
        <p:txBody>
          <a:bodyPr anchor="t"/>
          <a:lstStyle>
            <a:lvl1pPr>
              <a:defRPr sz="2400"/>
            </a:lvl1pPr>
          </a:lstStyle>
          <a:p>
            <a:r>
              <a:rPr lang="en-US" dirty="0"/>
              <a:t>Picture with caption layout</a:t>
            </a:r>
          </a:p>
        </p:txBody>
      </p:sp>
      <p:sp>
        <p:nvSpPr>
          <p:cNvPr id="3" name="Picture Placeholder 2">
            <a:extLst>
              <a:ext uri="{FF2B5EF4-FFF2-40B4-BE49-F238E27FC236}">
                <a16:creationId xmlns:a16="http://schemas.microsoft.com/office/drawing/2014/main" id="{24D8CA07-7BEF-4BEF-94A4-00AF846D551C}"/>
              </a:ext>
            </a:extLst>
          </p:cNvPr>
          <p:cNvSpPr>
            <a:spLocks noGrp="1"/>
          </p:cNvSpPr>
          <p:nvPr>
            <p:ph type="pic" idx="1" hasCustomPrompt="1"/>
          </p:nvPr>
        </p:nvSpPr>
        <p:spPr>
          <a:xfrm>
            <a:off x="4352925" y="1303020"/>
            <a:ext cx="4325541" cy="335356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image</a:t>
            </a:r>
          </a:p>
        </p:txBody>
      </p:sp>
      <p:sp>
        <p:nvSpPr>
          <p:cNvPr id="4" name="Text Placeholder 3">
            <a:extLst>
              <a:ext uri="{FF2B5EF4-FFF2-40B4-BE49-F238E27FC236}">
                <a16:creationId xmlns:a16="http://schemas.microsoft.com/office/drawing/2014/main" id="{A5089DDC-548A-473A-955E-E02E64475779}"/>
              </a:ext>
            </a:extLst>
          </p:cNvPr>
          <p:cNvSpPr>
            <a:spLocks noGrp="1"/>
          </p:cNvSpPr>
          <p:nvPr>
            <p:ph type="body" sz="half" idx="2" hasCustomPrompt="1"/>
          </p:nvPr>
        </p:nvSpPr>
        <p:spPr>
          <a:xfrm>
            <a:off x="457200" y="1529953"/>
            <a:ext cx="3590925" cy="3127772"/>
          </a:xfrm>
        </p:spPr>
        <p:txBody>
          <a:bodyPr lIns="0"/>
          <a:lstStyle>
            <a:lvl1pPr marL="0" indent="0">
              <a:spcAft>
                <a:spcPts val="1350"/>
              </a:spcAft>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text</a:t>
            </a:r>
          </a:p>
        </p:txBody>
      </p:sp>
      <p:sp>
        <p:nvSpPr>
          <p:cNvPr id="9" name="Text Placeholder 2">
            <a:extLst>
              <a:ext uri="{FF2B5EF4-FFF2-40B4-BE49-F238E27FC236}">
                <a16:creationId xmlns:a16="http://schemas.microsoft.com/office/drawing/2014/main" id="{CE342364-8DB0-4967-9568-214F05FA9505}"/>
              </a:ext>
            </a:extLst>
          </p:cNvPr>
          <p:cNvSpPr>
            <a:spLocks noGrp="1"/>
          </p:cNvSpPr>
          <p:nvPr>
            <p:ph type="body" idx="14" hasCustomPrompt="1"/>
          </p:nvPr>
        </p:nvSpPr>
        <p:spPr>
          <a:xfrm>
            <a:off x="457200" y="1303021"/>
            <a:ext cx="3590925" cy="355997"/>
          </a:xfrm>
        </p:spPr>
        <p:txBody>
          <a:bodyPr lIns="0" anchor="t"/>
          <a:lstStyle>
            <a:lvl1pPr marL="0" indent="0">
              <a:buNone/>
              <a:defRPr sz="1500" b="1">
                <a:solidFill>
                  <a:srgbClr val="504BAB"/>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Date Placeholder 4">
            <a:extLst>
              <a:ext uri="{FF2B5EF4-FFF2-40B4-BE49-F238E27FC236}">
                <a16:creationId xmlns:a16="http://schemas.microsoft.com/office/drawing/2014/main" id="{72455E14-1ECD-3C43-A4AB-B018A4FA80D6}"/>
              </a:ext>
            </a:extLst>
          </p:cNvPr>
          <p:cNvSpPr>
            <a:spLocks noGrp="1"/>
          </p:cNvSpPr>
          <p:nvPr>
            <p:ph type="dt" sz="half" idx="15"/>
          </p:nvPr>
        </p:nvSpPr>
        <p:spPr/>
        <p:txBody>
          <a:bodyPr/>
          <a:lstStyle/>
          <a:p>
            <a:fld id="{3F36C244-E83B-4A10-9EC7-E91D7DE300EF}" type="datetime1">
              <a:rPr lang="en-US" smtClean="0"/>
              <a:t>3/24/22</a:t>
            </a:fld>
            <a:endParaRPr lang="en-US"/>
          </a:p>
        </p:txBody>
      </p:sp>
      <p:sp>
        <p:nvSpPr>
          <p:cNvPr id="6" name="Footer Placeholder 5">
            <a:extLst>
              <a:ext uri="{FF2B5EF4-FFF2-40B4-BE49-F238E27FC236}">
                <a16:creationId xmlns:a16="http://schemas.microsoft.com/office/drawing/2014/main" id="{439D3023-D761-1D49-8868-127FDD1AE356}"/>
              </a:ext>
            </a:extLst>
          </p:cNvPr>
          <p:cNvSpPr>
            <a:spLocks noGrp="1"/>
          </p:cNvSpPr>
          <p:nvPr>
            <p:ph type="ftr" sz="quarter" idx="16"/>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B3111C71-DFB6-494D-B894-C2C879661A19}"/>
              </a:ext>
            </a:extLst>
          </p:cNvPr>
          <p:cNvSpPr>
            <a:spLocks noGrp="1"/>
          </p:cNvSpPr>
          <p:nvPr>
            <p:ph type="sldNum" sz="quarter" idx="17"/>
          </p:nvPr>
        </p:nvSpPr>
        <p:spPr/>
        <p:txBody>
          <a:bodyPr/>
          <a:lstStyle/>
          <a:p>
            <a:fld id="{7834CDD4-D76F-4459-B025-0310E913C243}" type="slidenum">
              <a:rPr lang="en-US" smtClean="0"/>
              <a:pPr/>
              <a:t>‹#›</a:t>
            </a:fld>
            <a:endParaRPr lang="en-US"/>
          </a:p>
        </p:txBody>
      </p:sp>
      <p:sp>
        <p:nvSpPr>
          <p:cNvPr id="10" name="Content Placeholder 8">
            <a:extLst>
              <a:ext uri="{FF2B5EF4-FFF2-40B4-BE49-F238E27FC236}">
                <a16:creationId xmlns:a16="http://schemas.microsoft.com/office/drawing/2014/main" id="{AE803A53-DC32-41DF-A8C6-795D4D991521}"/>
              </a:ext>
            </a:extLst>
          </p:cNvPr>
          <p:cNvSpPr>
            <a:spLocks noGrp="1"/>
          </p:cNvSpPr>
          <p:nvPr>
            <p:ph sz="quarter" idx="18"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532423850"/>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2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BleedImage">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1DD4A-60A1-2C44-AF1D-C1D8EEDBD9DA}"/>
              </a:ext>
            </a:extLst>
          </p:cNvPr>
          <p:cNvSpPr/>
          <p:nvPr/>
        </p:nvSpPr>
        <p:spPr>
          <a:xfrm>
            <a:off x="0" y="0"/>
            <a:ext cx="2143125" cy="466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900"/>
              </a:spcAft>
            </a:pPr>
            <a:endParaRPr lang="en-US" sz="1589" err="1">
              <a:solidFill>
                <a:schemeClr val="tx1"/>
              </a:solidFill>
            </a:endParaRPr>
          </a:p>
        </p:txBody>
      </p:sp>
      <p:sp>
        <p:nvSpPr>
          <p:cNvPr id="7" name="Picture Placeholder 6">
            <a:extLst>
              <a:ext uri="{FF2B5EF4-FFF2-40B4-BE49-F238E27FC236}">
                <a16:creationId xmlns:a16="http://schemas.microsoft.com/office/drawing/2014/main" id="{741165FC-2AD2-4A91-AD2E-3C69AF64681D}"/>
              </a:ext>
            </a:extLst>
          </p:cNvPr>
          <p:cNvSpPr>
            <a:spLocks noGrp="1"/>
          </p:cNvSpPr>
          <p:nvPr>
            <p:ph type="pic" sz="quarter" idx="10" hasCustomPrompt="1"/>
          </p:nvPr>
        </p:nvSpPr>
        <p:spPr>
          <a:xfrm>
            <a:off x="0" y="0"/>
            <a:ext cx="9144000" cy="5143500"/>
          </a:xfrm>
        </p:spPr>
        <p:txBody>
          <a:bodyPr anchor="ctr"/>
          <a:lstStyle>
            <a:lvl1pPr marL="0" indent="0" algn="ctr">
              <a:buNone/>
              <a:defRPr/>
            </a:lvl1pPr>
          </a:lstStyle>
          <a:p>
            <a:br>
              <a:rPr lang="en-US" dirty="0"/>
            </a:br>
            <a:br>
              <a:rPr lang="en-US" dirty="0"/>
            </a:br>
            <a:br>
              <a:rPr lang="en-US" dirty="0"/>
            </a:br>
            <a:br>
              <a:rPr lang="en-US" dirty="0"/>
            </a:br>
            <a:r>
              <a:rPr lang="en-US" dirty="0"/>
              <a:t>Click the icon to add a full-bleed </a:t>
            </a:r>
            <a:br>
              <a:rPr lang="en-US" dirty="0"/>
            </a:br>
            <a:r>
              <a:rPr lang="en-US" dirty="0"/>
              <a:t>(all the way to the edges) photo</a:t>
            </a:r>
          </a:p>
        </p:txBody>
      </p:sp>
      <p:pic>
        <p:nvPicPr>
          <p:cNvPr id="4" name="Graphic 3">
            <a:extLst>
              <a:ext uri="{FF2B5EF4-FFF2-40B4-BE49-F238E27FC236}">
                <a16:creationId xmlns:a16="http://schemas.microsoft.com/office/drawing/2014/main" id="{76216F73-8BB2-7144-AA83-23D2F5A59341}"/>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255455902"/>
      </p:ext>
    </p:extLst>
  </p:cSld>
  <p:clrMapOvr>
    <a:overrideClrMapping bg1="dk1" tx1="lt1" bg2="dk2" tx2="lt2" accent1="accent1" accent2="accent2" accent3="accent3" accent4="accent4" accent5="accent5" accent6="accent6" hlink="hlink" folHlink="folHlink"/>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BulletedLis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One-level bulleted list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465099" y="1303020"/>
            <a:ext cx="8221701" cy="3403213"/>
          </a:xfrm>
        </p:spPr>
        <p:txBody>
          <a:bodyPr/>
          <a:lstStyle>
            <a:lvl1pPr>
              <a:spcAft>
                <a:spcPts val="1800"/>
              </a:spcAft>
              <a:defRPr sz="2100"/>
            </a:lvl1pPr>
          </a:lstStyle>
          <a:p>
            <a:pPr lvl="0"/>
            <a:r>
              <a:rPr lang="en-US" dirty="0"/>
              <a:t>Enter bulleted text</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Date Placeholder 6">
            <a:extLst>
              <a:ext uri="{FF2B5EF4-FFF2-40B4-BE49-F238E27FC236}">
                <a16:creationId xmlns:a16="http://schemas.microsoft.com/office/drawing/2014/main" id="{81083E44-2CE4-DC44-B7BA-6C20D280787C}"/>
              </a:ext>
            </a:extLst>
          </p:cNvPr>
          <p:cNvSpPr>
            <a:spLocks noGrp="1"/>
          </p:cNvSpPr>
          <p:nvPr>
            <p:ph type="dt" sz="half" idx="10"/>
          </p:nvPr>
        </p:nvSpPr>
        <p:spPr/>
        <p:txBody>
          <a:bodyPr/>
          <a:lstStyle/>
          <a:p>
            <a:fld id="{CDA7A5E7-0817-4CAB-8D98-0EB6F6D5E906}" type="datetime1">
              <a:rPr lang="en-US" smtClean="0"/>
              <a:t>3/24/22</a:t>
            </a:fld>
            <a:endParaRPr lang="en-US"/>
          </a:p>
        </p:txBody>
      </p:sp>
      <p:sp>
        <p:nvSpPr>
          <p:cNvPr id="8" name="Footer Placeholder 7">
            <a:extLst>
              <a:ext uri="{FF2B5EF4-FFF2-40B4-BE49-F238E27FC236}">
                <a16:creationId xmlns:a16="http://schemas.microsoft.com/office/drawing/2014/main" id="{CEB9C668-CB2D-1042-8E1A-8951CCA360FC}"/>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Slide Number Placeholder 8">
            <a:extLst>
              <a:ext uri="{FF2B5EF4-FFF2-40B4-BE49-F238E27FC236}">
                <a16:creationId xmlns:a16="http://schemas.microsoft.com/office/drawing/2014/main" id="{FB3271BB-7B54-704A-B046-1E0BA3964BBA}"/>
              </a:ext>
            </a:extLst>
          </p:cNvPr>
          <p:cNvSpPr>
            <a:spLocks noGrp="1"/>
          </p:cNvSpPr>
          <p:nvPr>
            <p:ph type="sldNum" sz="quarter" idx="12"/>
          </p:nvPr>
        </p:nvSpPr>
        <p:spPr/>
        <p:txBody>
          <a:bodyPr/>
          <a:lstStyle/>
          <a:p>
            <a:fld id="{7834CDD4-D76F-4459-B025-0310E913C243}" type="slidenum">
              <a:rPr lang="en-US" smtClean="0"/>
              <a:pPr/>
              <a:t>‹#›</a:t>
            </a:fld>
            <a:endParaRPr lang="en-US"/>
          </a:p>
        </p:txBody>
      </p:sp>
      <p:sp>
        <p:nvSpPr>
          <p:cNvPr id="10" name="Content Placeholder 8">
            <a:extLst>
              <a:ext uri="{FF2B5EF4-FFF2-40B4-BE49-F238E27FC236}">
                <a16:creationId xmlns:a16="http://schemas.microsoft.com/office/drawing/2014/main" id="{83CA8854-CD73-4327-97F7-465019E27F32}"/>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pic>
        <p:nvPicPr>
          <p:cNvPr id="11" name="Graphic 10">
            <a:extLst>
              <a:ext uri="{FF2B5EF4-FFF2-40B4-BE49-F238E27FC236}">
                <a16:creationId xmlns:a16="http://schemas.microsoft.com/office/drawing/2014/main" id="{9F6567A9-5B58-9E4A-BED2-CC50A2D5E321}"/>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793318786"/>
      </p:ext>
    </p:extLst>
  </p:cSld>
  <p:clrMapOvr>
    <a:overrideClrMapping bg1="dk1" tx1="lt1" bg2="dk2" tx2="lt2" accent1="accent1" accent2="accent2" accent3="accent3" accent4="accent4" accent5="accent5" accent6="accent6" hlink="hlink" folHlink="folHlink"/>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F57C-ED86-4E8B-BF12-180DFC4784AF}"/>
              </a:ext>
            </a:extLst>
          </p:cNvPr>
          <p:cNvSpPr>
            <a:spLocks noGrp="1"/>
          </p:cNvSpPr>
          <p:nvPr>
            <p:ph type="title" hasCustomPrompt="1"/>
          </p:nvPr>
        </p:nvSpPr>
        <p:spPr>
          <a:xfrm>
            <a:off x="457200" y="1569244"/>
            <a:ext cx="6050446" cy="1221581"/>
          </a:xfrm>
        </p:spPr>
        <p:txBody>
          <a:bodyPr/>
          <a:lstStyle>
            <a:lvl1pPr>
              <a:defRPr sz="3300"/>
            </a:lvl1pPr>
          </a:lstStyle>
          <a:p>
            <a:r>
              <a:rPr lang="en-US" dirty="0"/>
              <a:t>Enter quote here. Reposition quote mark graphics to frame the quote.</a:t>
            </a:r>
          </a:p>
        </p:txBody>
      </p:sp>
      <p:sp>
        <p:nvSpPr>
          <p:cNvPr id="10" name="Text Placeholder 9">
            <a:extLst>
              <a:ext uri="{FF2B5EF4-FFF2-40B4-BE49-F238E27FC236}">
                <a16:creationId xmlns:a16="http://schemas.microsoft.com/office/drawing/2014/main" id="{8F483E63-88C7-499E-932F-5F5978567CF8}"/>
              </a:ext>
            </a:extLst>
          </p:cNvPr>
          <p:cNvSpPr>
            <a:spLocks noGrp="1"/>
          </p:cNvSpPr>
          <p:nvPr>
            <p:ph type="body" sz="quarter" idx="14" hasCustomPrompt="1"/>
          </p:nvPr>
        </p:nvSpPr>
        <p:spPr>
          <a:xfrm>
            <a:off x="457200" y="3155156"/>
            <a:ext cx="5186363" cy="257175"/>
          </a:xfrm>
        </p:spPr>
        <p:txBody>
          <a:bodyPr/>
          <a:lstStyle>
            <a:lvl1pPr marL="0" indent="0">
              <a:buNone/>
              <a:defRPr sz="1500" b="1"/>
            </a:lvl1pPr>
          </a:lstStyle>
          <a:p>
            <a:pPr lvl="0"/>
            <a:r>
              <a:rPr lang="en-US" dirty="0"/>
              <a:t>Enter quoted person’s name</a:t>
            </a:r>
          </a:p>
        </p:txBody>
      </p:sp>
      <p:sp>
        <p:nvSpPr>
          <p:cNvPr id="11" name="Text Placeholder 9">
            <a:extLst>
              <a:ext uri="{FF2B5EF4-FFF2-40B4-BE49-F238E27FC236}">
                <a16:creationId xmlns:a16="http://schemas.microsoft.com/office/drawing/2014/main" id="{581AAA84-DC66-4AD5-AF44-C034537979AD}"/>
              </a:ext>
            </a:extLst>
          </p:cNvPr>
          <p:cNvSpPr>
            <a:spLocks noGrp="1"/>
          </p:cNvSpPr>
          <p:nvPr>
            <p:ph type="body" sz="quarter" idx="15" hasCustomPrompt="1"/>
          </p:nvPr>
        </p:nvSpPr>
        <p:spPr>
          <a:xfrm>
            <a:off x="457200" y="3410494"/>
            <a:ext cx="5186363" cy="257175"/>
          </a:xfrm>
        </p:spPr>
        <p:txBody>
          <a:bodyPr/>
          <a:lstStyle>
            <a:lvl1pPr marL="0" indent="0">
              <a:buNone/>
              <a:defRPr sz="1500" b="0"/>
            </a:lvl1pPr>
          </a:lstStyle>
          <a:p>
            <a:pPr lvl="0"/>
            <a:r>
              <a:rPr lang="en-US" dirty="0"/>
              <a:t>Enter quoted person’s affiliation</a:t>
            </a:r>
          </a:p>
        </p:txBody>
      </p:sp>
      <p:sp>
        <p:nvSpPr>
          <p:cNvPr id="12" name="Text Placeholder 15">
            <a:extLst>
              <a:ext uri="{FF2B5EF4-FFF2-40B4-BE49-F238E27FC236}">
                <a16:creationId xmlns:a16="http://schemas.microsoft.com/office/drawing/2014/main" id="{F19920D0-9924-42E3-B231-ACA928A278B0}"/>
              </a:ext>
            </a:extLst>
          </p:cNvPr>
          <p:cNvSpPr>
            <a:spLocks noGrp="1"/>
          </p:cNvSpPr>
          <p:nvPr>
            <p:ph type="body" sz="quarter" idx="12" hasCustomPrompt="1"/>
          </p:nvPr>
        </p:nvSpPr>
        <p:spPr>
          <a:xfrm>
            <a:off x="208955" y="1569244"/>
            <a:ext cx="232172" cy="232172"/>
          </a:xfrm>
          <a:blipFill>
            <a:blip r:embed="rId2"/>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13" name="Text Placeholder 15">
            <a:extLst>
              <a:ext uri="{FF2B5EF4-FFF2-40B4-BE49-F238E27FC236}">
                <a16:creationId xmlns:a16="http://schemas.microsoft.com/office/drawing/2014/main" id="{17BE4712-7CA9-40CC-88F3-512952E44730}"/>
              </a:ext>
            </a:extLst>
          </p:cNvPr>
          <p:cNvSpPr>
            <a:spLocks noGrp="1"/>
          </p:cNvSpPr>
          <p:nvPr>
            <p:ph type="body" sz="quarter" idx="16" hasCustomPrompt="1"/>
          </p:nvPr>
        </p:nvSpPr>
        <p:spPr>
          <a:xfrm>
            <a:off x="3878454" y="2513953"/>
            <a:ext cx="232172" cy="232172"/>
          </a:xfrm>
          <a:blipFill>
            <a:blip r:embed="rId3"/>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3" name="Date Placeholder 2">
            <a:extLst>
              <a:ext uri="{FF2B5EF4-FFF2-40B4-BE49-F238E27FC236}">
                <a16:creationId xmlns:a16="http://schemas.microsoft.com/office/drawing/2014/main" id="{A4B3E75D-4F34-CD44-9F44-5D895E0AA432}"/>
              </a:ext>
            </a:extLst>
          </p:cNvPr>
          <p:cNvSpPr>
            <a:spLocks noGrp="1"/>
          </p:cNvSpPr>
          <p:nvPr>
            <p:ph type="dt" sz="half" idx="17"/>
          </p:nvPr>
        </p:nvSpPr>
        <p:spPr/>
        <p:txBody>
          <a:bodyPr/>
          <a:lstStyle/>
          <a:p>
            <a:fld id="{FC67CC7C-10F8-47C2-B887-24260DD257F7}" type="datetime1">
              <a:rPr lang="en-US" smtClean="0"/>
              <a:t>3/24/22</a:t>
            </a:fld>
            <a:endParaRPr lang="en-US"/>
          </a:p>
        </p:txBody>
      </p:sp>
      <p:sp>
        <p:nvSpPr>
          <p:cNvPr id="4" name="Footer Placeholder 3">
            <a:extLst>
              <a:ext uri="{FF2B5EF4-FFF2-40B4-BE49-F238E27FC236}">
                <a16:creationId xmlns:a16="http://schemas.microsoft.com/office/drawing/2014/main" id="{4BA1FC5E-E876-0F4B-BF31-F2C4B2705CC8}"/>
              </a:ext>
            </a:extLst>
          </p:cNvPr>
          <p:cNvSpPr>
            <a:spLocks noGrp="1"/>
          </p:cNvSpPr>
          <p:nvPr>
            <p:ph type="ftr" sz="quarter" idx="18"/>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234FE67B-06D7-094E-8FDA-8AEA93900DC0}"/>
              </a:ext>
            </a:extLst>
          </p:cNvPr>
          <p:cNvSpPr>
            <a:spLocks noGrp="1"/>
          </p:cNvSpPr>
          <p:nvPr>
            <p:ph type="sldNum" sz="quarter" idx="19"/>
          </p:nvPr>
        </p:nvSpPr>
        <p:spPr/>
        <p:txBody>
          <a:bodyPr/>
          <a:lstStyle/>
          <a:p>
            <a:fld id="{7834CDD4-D76F-4459-B025-0310E913C243}" type="slidenum">
              <a:rPr lang="en-US" smtClean="0"/>
              <a:pPr/>
              <a:t>‹#›</a:t>
            </a:fld>
            <a:endParaRPr lang="en-US"/>
          </a:p>
        </p:txBody>
      </p:sp>
      <p:sp>
        <p:nvSpPr>
          <p:cNvPr id="16" name="TextBox 15">
            <a:extLst>
              <a:ext uri="{FF2B5EF4-FFF2-40B4-BE49-F238E27FC236}">
                <a16:creationId xmlns:a16="http://schemas.microsoft.com/office/drawing/2014/main" id="{9DBD94C4-C490-47D6-982B-5BB6860AD980}"/>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9" name="Graphic 8">
            <a:extLst>
              <a:ext uri="{FF2B5EF4-FFF2-40B4-BE49-F238E27FC236}">
                <a16:creationId xmlns:a16="http://schemas.microsoft.com/office/drawing/2014/main" id="{31EB74AF-1087-9C4A-B594-17A476A5D8DB}"/>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781034031"/>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752">
          <p15:clr>
            <a:srgbClr val="FBAE40"/>
          </p15:clr>
        </p15:guide>
        <p15:guide id="2" orient="horz" pos="13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Chart">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B48D5BB6-F376-4EF5-B26A-7BD40A9295A7}"/>
              </a:ext>
            </a:extLst>
          </p:cNvPr>
          <p:cNvSpPr>
            <a:spLocks noGrp="1"/>
          </p:cNvSpPr>
          <p:nvPr>
            <p:ph type="chart" sz="quarter" idx="14"/>
          </p:nvPr>
        </p:nvSpPr>
        <p:spPr>
          <a:xfrm>
            <a:off x="457200" y="1514475"/>
            <a:ext cx="8229600" cy="3143250"/>
          </a:xfrm>
        </p:spPr>
        <p:txBody>
          <a:bodyPr/>
          <a:lstStyle>
            <a:lvl1pPr marL="0" indent="0">
              <a:buNone/>
              <a:defRPr/>
            </a:lvl1pPr>
          </a:lstStyle>
          <a:p>
            <a:r>
              <a:rPr lang="en-US"/>
              <a:t>Click icon to add chart</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chart layout</a:t>
            </a:r>
          </a:p>
        </p:txBody>
      </p:sp>
      <p:sp>
        <p:nvSpPr>
          <p:cNvPr id="3" name="Date Placeholder 2">
            <a:extLst>
              <a:ext uri="{FF2B5EF4-FFF2-40B4-BE49-F238E27FC236}">
                <a16:creationId xmlns:a16="http://schemas.microsoft.com/office/drawing/2014/main" id="{1EA18E43-0CC5-3041-9B25-70BBBF9A519B}"/>
              </a:ext>
            </a:extLst>
          </p:cNvPr>
          <p:cNvSpPr>
            <a:spLocks noGrp="1"/>
          </p:cNvSpPr>
          <p:nvPr>
            <p:ph type="dt" sz="half" idx="15"/>
          </p:nvPr>
        </p:nvSpPr>
        <p:spPr/>
        <p:txBody>
          <a:bodyPr/>
          <a:lstStyle/>
          <a:p>
            <a:fld id="{ACE2CEE5-372E-4AAC-9AE1-1712C74BA73E}" type="datetime1">
              <a:rPr lang="en-US" smtClean="0"/>
              <a:t>3/24/22</a:t>
            </a:fld>
            <a:endParaRPr lang="en-US"/>
          </a:p>
        </p:txBody>
      </p:sp>
      <p:sp>
        <p:nvSpPr>
          <p:cNvPr id="4" name="Footer Placeholder 3">
            <a:extLst>
              <a:ext uri="{FF2B5EF4-FFF2-40B4-BE49-F238E27FC236}">
                <a16:creationId xmlns:a16="http://schemas.microsoft.com/office/drawing/2014/main" id="{3A6FAC7F-AC6F-0B43-9441-512F81EC2EE9}"/>
              </a:ext>
            </a:extLst>
          </p:cNvPr>
          <p:cNvSpPr>
            <a:spLocks noGrp="1"/>
          </p:cNvSpPr>
          <p:nvPr>
            <p:ph type="ftr" sz="quarter" idx="16"/>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F3BB88B0-CC7A-2843-92C3-ECA97DCA8E56}"/>
              </a:ext>
            </a:extLst>
          </p:cNvPr>
          <p:cNvSpPr>
            <a:spLocks noGrp="1"/>
          </p:cNvSpPr>
          <p:nvPr>
            <p:ph type="sldNum" sz="quarter" idx="17"/>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321E153F-F1D9-4A99-863B-C37DC7912D4E}"/>
              </a:ext>
            </a:extLst>
          </p:cNvPr>
          <p:cNvSpPr>
            <a:spLocks noGrp="1"/>
          </p:cNvSpPr>
          <p:nvPr>
            <p:ph sz="quarter" idx="18"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69655673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1CD77E91-3EA1-4891-9DC3-6A99F34655B7}"/>
              </a:ext>
            </a:extLst>
          </p:cNvPr>
          <p:cNvSpPr>
            <a:spLocks noGrp="1"/>
          </p:cNvSpPr>
          <p:nvPr>
            <p:ph type="tbl" sz="quarter" idx="15" hasCustomPrompt="1"/>
          </p:nvPr>
        </p:nvSpPr>
        <p:spPr>
          <a:xfrm>
            <a:off x="457200" y="1514475"/>
            <a:ext cx="8229600" cy="3143250"/>
          </a:xfrm>
        </p:spPr>
        <p:txBody>
          <a:bodyPr/>
          <a:lstStyle>
            <a:lvl1pPr marL="0" indent="0">
              <a:buNone/>
              <a:defRPr/>
            </a:lvl1pPr>
          </a:lstStyle>
          <a:p>
            <a:r>
              <a:rPr lang="en-US"/>
              <a:t>Click the icon to add a table</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table layout</a:t>
            </a:r>
          </a:p>
        </p:txBody>
      </p:sp>
      <p:sp>
        <p:nvSpPr>
          <p:cNvPr id="3" name="Date Placeholder 2">
            <a:extLst>
              <a:ext uri="{FF2B5EF4-FFF2-40B4-BE49-F238E27FC236}">
                <a16:creationId xmlns:a16="http://schemas.microsoft.com/office/drawing/2014/main" id="{00D9642E-5B17-D543-A4AC-A08B3CA4E4AF}"/>
              </a:ext>
            </a:extLst>
          </p:cNvPr>
          <p:cNvSpPr>
            <a:spLocks noGrp="1"/>
          </p:cNvSpPr>
          <p:nvPr>
            <p:ph type="dt" sz="half" idx="16"/>
          </p:nvPr>
        </p:nvSpPr>
        <p:spPr/>
        <p:txBody>
          <a:bodyPr/>
          <a:lstStyle/>
          <a:p>
            <a:fld id="{1F0F2EFD-733E-4EC2-8B56-E0E4913DFE0D}" type="datetime1">
              <a:rPr lang="en-US" smtClean="0"/>
              <a:t>3/24/22</a:t>
            </a:fld>
            <a:endParaRPr lang="en-US"/>
          </a:p>
        </p:txBody>
      </p:sp>
      <p:sp>
        <p:nvSpPr>
          <p:cNvPr id="5" name="Footer Placeholder 4">
            <a:extLst>
              <a:ext uri="{FF2B5EF4-FFF2-40B4-BE49-F238E27FC236}">
                <a16:creationId xmlns:a16="http://schemas.microsoft.com/office/drawing/2014/main" id="{5B69DBEF-081B-9C41-B3AF-DD6EC615D5E5}"/>
              </a:ext>
            </a:extLst>
          </p:cNvPr>
          <p:cNvSpPr>
            <a:spLocks noGrp="1"/>
          </p:cNvSpPr>
          <p:nvPr>
            <p:ph type="ftr" sz="quarter" idx="17"/>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693C3067-21A9-B741-A2BF-9F242D93DEA8}"/>
              </a:ext>
            </a:extLst>
          </p:cNvPr>
          <p:cNvSpPr>
            <a:spLocks noGrp="1"/>
          </p:cNvSpPr>
          <p:nvPr>
            <p:ph type="sldNum" sz="quarter" idx="18"/>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88CAE86E-E28E-4DC5-B4A4-9688DEF20878}"/>
              </a:ext>
            </a:extLst>
          </p:cNvPr>
          <p:cNvSpPr>
            <a:spLocks noGrp="1"/>
          </p:cNvSpPr>
          <p:nvPr>
            <p:ph sz="quarter" idx="19"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123806398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Version4">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2E6C43-B919-49A3-A70D-18632FEB829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 y="3212"/>
            <a:ext cx="9144000" cy="5143500"/>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0" y="1480456"/>
            <a:ext cx="4288972" cy="542925"/>
          </a:xfrm>
        </p:spPr>
        <p:txBody>
          <a:bodyPr anchor="t"/>
          <a:lstStyle>
            <a:lvl1pPr algn="l">
              <a:defRPr sz="3600">
                <a:solidFill>
                  <a:schemeClr val="bg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0" y="2109106"/>
            <a:ext cx="4288972" cy="482522"/>
          </a:xfrm>
        </p:spPr>
        <p:txBody>
          <a:bodyPr lIns="0"/>
          <a:lstStyle>
            <a:lvl1pPr marL="0" indent="0" algn="l">
              <a:buNone/>
              <a:defRPr sz="2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552144"/>
            <a:ext cx="3600450" cy="307181"/>
          </a:xfrm>
        </p:spPr>
        <p:txBody>
          <a:bodyPr lIns="0"/>
          <a:lstStyle>
            <a:lvl1pPr marL="0" indent="0">
              <a:buNone/>
              <a:defRPr sz="15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862119"/>
            <a:ext cx="3600450" cy="307181"/>
          </a:xfrm>
        </p:spPr>
        <p:txBody>
          <a:bodyPr lIns="0"/>
          <a:lstStyle>
            <a:lvl1pPr marL="0" indent="0">
              <a:spcAft>
                <a:spcPts val="225"/>
              </a:spcAft>
              <a:buNone/>
              <a:defRPr sz="15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pic>
        <p:nvPicPr>
          <p:cNvPr id="11" name="Picture 10">
            <a:extLst>
              <a:ext uri="{FF2B5EF4-FFF2-40B4-BE49-F238E27FC236}">
                <a16:creationId xmlns:a16="http://schemas.microsoft.com/office/drawing/2014/main" id="{18EDF88F-AF7B-AC43-9A4A-96D688E3353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349721600"/>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erLogo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FE9F90C7-A261-564B-84E8-039B550BB43A}"/>
              </a:ext>
            </a:extLst>
          </p:cNvPr>
          <p:cNvSpPr>
            <a:spLocks noGrp="1"/>
          </p:cNvSpPr>
          <p:nvPr>
            <p:ph type="dt" sz="half" idx="22"/>
          </p:nvPr>
        </p:nvSpPr>
        <p:spPr/>
        <p:txBody>
          <a:bodyPr/>
          <a:lstStyle/>
          <a:p>
            <a:fld id="{3453DB8A-6F05-4CD9-8C80-142F93855C1C}" type="datetime1">
              <a:rPr lang="en-US" smtClean="0"/>
              <a:t>3/24/22</a:t>
            </a:fld>
            <a:endParaRPr lang="en-US"/>
          </a:p>
        </p:txBody>
      </p:sp>
      <p:sp>
        <p:nvSpPr>
          <p:cNvPr id="4" name="Footer Placeholder 3">
            <a:extLst>
              <a:ext uri="{FF2B5EF4-FFF2-40B4-BE49-F238E27FC236}">
                <a16:creationId xmlns:a16="http://schemas.microsoft.com/office/drawing/2014/main" id="{4733EF66-6599-F745-ABFD-52DD1E34B7CF}"/>
              </a:ext>
            </a:extLst>
          </p:cNvPr>
          <p:cNvSpPr>
            <a:spLocks noGrp="1"/>
          </p:cNvSpPr>
          <p:nvPr>
            <p:ph type="ftr" sz="quarter" idx="23"/>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3E6A69F0-CDAA-A140-A527-935A2C4789A0}"/>
              </a:ext>
            </a:extLst>
          </p:cNvPr>
          <p:cNvSpPr>
            <a:spLocks noGrp="1"/>
          </p:cNvSpPr>
          <p:nvPr>
            <p:ph type="sldNum" sz="quarter" idx="24"/>
          </p:nvPr>
        </p:nvSpPr>
        <p:spPr/>
        <p:txBody>
          <a:bodyPr/>
          <a:lstStyle/>
          <a:p>
            <a:fld id="{7834CDD4-D76F-4459-B025-0310E913C243}" type="slidenum">
              <a:rPr lang="en-US" smtClean="0"/>
              <a:pPr/>
              <a:t>‹#›</a:t>
            </a:fld>
            <a:endParaRPr lang="en-US"/>
          </a:p>
        </p:txBody>
      </p:sp>
      <p:sp>
        <p:nvSpPr>
          <p:cNvPr id="17" name="Content Placeholder 16">
            <a:extLst>
              <a:ext uri="{FF2B5EF4-FFF2-40B4-BE49-F238E27FC236}">
                <a16:creationId xmlns:a16="http://schemas.microsoft.com/office/drawing/2014/main" id="{8F28CEDA-6FE4-CE47-9356-F4923C832558}"/>
              </a:ext>
            </a:extLst>
          </p:cNvPr>
          <p:cNvSpPr>
            <a:spLocks noGrp="1"/>
          </p:cNvSpPr>
          <p:nvPr>
            <p:ph sz="quarter" idx="25" hasCustomPrompt="1"/>
          </p:nvPr>
        </p:nvSpPr>
        <p:spPr>
          <a:xfrm>
            <a:off x="547842" y="1611631"/>
            <a:ext cx="1542743" cy="945509"/>
          </a:xfrm>
        </p:spPr>
        <p:txBody>
          <a:bodyPr/>
          <a:lstStyle>
            <a:lvl1pPr marL="0" indent="0">
              <a:buNone/>
              <a:defRPr sz="1350"/>
            </a:lvl1pPr>
          </a:lstStyle>
          <a:p>
            <a:pPr lvl="0"/>
            <a:r>
              <a:rPr lang="en-US" dirty="0"/>
              <a:t>Click icon to add picture</a:t>
            </a:r>
          </a:p>
        </p:txBody>
      </p:sp>
      <p:sp>
        <p:nvSpPr>
          <p:cNvPr id="18" name="Content Placeholder 16">
            <a:extLst>
              <a:ext uri="{FF2B5EF4-FFF2-40B4-BE49-F238E27FC236}">
                <a16:creationId xmlns:a16="http://schemas.microsoft.com/office/drawing/2014/main" id="{A5C370E2-25F2-EF4C-A298-A22AC13A72CA}"/>
              </a:ext>
            </a:extLst>
          </p:cNvPr>
          <p:cNvSpPr>
            <a:spLocks noGrp="1"/>
          </p:cNvSpPr>
          <p:nvPr>
            <p:ph sz="quarter" idx="26" hasCustomPrompt="1"/>
          </p:nvPr>
        </p:nvSpPr>
        <p:spPr>
          <a:xfrm>
            <a:off x="2643342" y="1611631"/>
            <a:ext cx="1542743" cy="945509"/>
          </a:xfrm>
        </p:spPr>
        <p:txBody>
          <a:bodyPr/>
          <a:lstStyle>
            <a:lvl1pPr marL="0" indent="0">
              <a:buNone/>
              <a:defRPr sz="1350"/>
            </a:lvl1pPr>
          </a:lstStyle>
          <a:p>
            <a:pPr lvl="0"/>
            <a:r>
              <a:rPr lang="en-US" dirty="0"/>
              <a:t>Click icon to add picture</a:t>
            </a:r>
          </a:p>
        </p:txBody>
      </p:sp>
      <p:sp>
        <p:nvSpPr>
          <p:cNvPr id="19" name="Content Placeholder 16">
            <a:extLst>
              <a:ext uri="{FF2B5EF4-FFF2-40B4-BE49-F238E27FC236}">
                <a16:creationId xmlns:a16="http://schemas.microsoft.com/office/drawing/2014/main" id="{0886D71A-657D-4545-AA31-C525BE705E4D}"/>
              </a:ext>
            </a:extLst>
          </p:cNvPr>
          <p:cNvSpPr>
            <a:spLocks noGrp="1"/>
          </p:cNvSpPr>
          <p:nvPr>
            <p:ph sz="quarter" idx="27" hasCustomPrompt="1"/>
          </p:nvPr>
        </p:nvSpPr>
        <p:spPr>
          <a:xfrm>
            <a:off x="4738842" y="1611631"/>
            <a:ext cx="1542743" cy="945509"/>
          </a:xfrm>
        </p:spPr>
        <p:txBody>
          <a:bodyPr/>
          <a:lstStyle>
            <a:lvl1pPr marL="0" indent="0">
              <a:buNone/>
              <a:defRPr sz="1350"/>
            </a:lvl1pPr>
          </a:lstStyle>
          <a:p>
            <a:pPr lvl="0"/>
            <a:r>
              <a:rPr lang="en-US" dirty="0"/>
              <a:t>Click icon to add picture</a:t>
            </a:r>
          </a:p>
        </p:txBody>
      </p:sp>
      <p:sp>
        <p:nvSpPr>
          <p:cNvPr id="20" name="Content Placeholder 16">
            <a:extLst>
              <a:ext uri="{FF2B5EF4-FFF2-40B4-BE49-F238E27FC236}">
                <a16:creationId xmlns:a16="http://schemas.microsoft.com/office/drawing/2014/main" id="{646A5A60-4113-F14B-9D65-A8F123B31156}"/>
              </a:ext>
            </a:extLst>
          </p:cNvPr>
          <p:cNvSpPr>
            <a:spLocks noGrp="1"/>
          </p:cNvSpPr>
          <p:nvPr>
            <p:ph sz="quarter" idx="28" hasCustomPrompt="1"/>
          </p:nvPr>
        </p:nvSpPr>
        <p:spPr>
          <a:xfrm>
            <a:off x="6834342" y="1611631"/>
            <a:ext cx="1542743" cy="945509"/>
          </a:xfrm>
        </p:spPr>
        <p:txBody>
          <a:bodyPr/>
          <a:lstStyle>
            <a:lvl1pPr marL="0" indent="0">
              <a:buNone/>
              <a:defRPr sz="1350"/>
            </a:lvl1pPr>
          </a:lstStyle>
          <a:p>
            <a:pPr lvl="0"/>
            <a:r>
              <a:rPr lang="en-US" dirty="0"/>
              <a:t>Click icon to add picture</a:t>
            </a:r>
          </a:p>
        </p:txBody>
      </p:sp>
      <p:sp>
        <p:nvSpPr>
          <p:cNvPr id="21" name="Content Placeholder 16">
            <a:extLst>
              <a:ext uri="{FF2B5EF4-FFF2-40B4-BE49-F238E27FC236}">
                <a16:creationId xmlns:a16="http://schemas.microsoft.com/office/drawing/2014/main" id="{D6C5A643-1C56-2144-A892-CFFF3876D3EA}"/>
              </a:ext>
            </a:extLst>
          </p:cNvPr>
          <p:cNvSpPr>
            <a:spLocks noGrp="1"/>
          </p:cNvSpPr>
          <p:nvPr>
            <p:ph sz="quarter" idx="29" hasCustomPrompt="1"/>
          </p:nvPr>
        </p:nvSpPr>
        <p:spPr>
          <a:xfrm>
            <a:off x="546710" y="2894077"/>
            <a:ext cx="1542743" cy="945509"/>
          </a:xfrm>
        </p:spPr>
        <p:txBody>
          <a:bodyPr/>
          <a:lstStyle>
            <a:lvl1pPr marL="0" indent="0">
              <a:buNone/>
              <a:defRPr sz="1350"/>
            </a:lvl1pPr>
          </a:lstStyle>
          <a:p>
            <a:pPr lvl="0"/>
            <a:r>
              <a:rPr lang="en-US" dirty="0"/>
              <a:t>Click icon to add picture</a:t>
            </a:r>
          </a:p>
        </p:txBody>
      </p:sp>
      <p:sp>
        <p:nvSpPr>
          <p:cNvPr id="22" name="Content Placeholder 16">
            <a:extLst>
              <a:ext uri="{FF2B5EF4-FFF2-40B4-BE49-F238E27FC236}">
                <a16:creationId xmlns:a16="http://schemas.microsoft.com/office/drawing/2014/main" id="{BD1D8AB7-B916-FB45-9E54-2FF46C42E75A}"/>
              </a:ext>
            </a:extLst>
          </p:cNvPr>
          <p:cNvSpPr>
            <a:spLocks noGrp="1"/>
          </p:cNvSpPr>
          <p:nvPr>
            <p:ph sz="quarter" idx="30" hasCustomPrompt="1"/>
          </p:nvPr>
        </p:nvSpPr>
        <p:spPr>
          <a:xfrm>
            <a:off x="2642210" y="2894077"/>
            <a:ext cx="1542743" cy="945509"/>
          </a:xfrm>
        </p:spPr>
        <p:txBody>
          <a:bodyPr/>
          <a:lstStyle>
            <a:lvl1pPr marL="0" indent="0">
              <a:buNone/>
              <a:defRPr sz="1350"/>
            </a:lvl1pPr>
          </a:lstStyle>
          <a:p>
            <a:pPr lvl="0"/>
            <a:r>
              <a:rPr lang="en-US" dirty="0"/>
              <a:t>Click icon to add picture</a:t>
            </a:r>
          </a:p>
        </p:txBody>
      </p:sp>
      <p:sp>
        <p:nvSpPr>
          <p:cNvPr id="23" name="Content Placeholder 16">
            <a:extLst>
              <a:ext uri="{FF2B5EF4-FFF2-40B4-BE49-F238E27FC236}">
                <a16:creationId xmlns:a16="http://schemas.microsoft.com/office/drawing/2014/main" id="{AF24B9AB-4308-2644-B3BB-33FAD4D6F193}"/>
              </a:ext>
            </a:extLst>
          </p:cNvPr>
          <p:cNvSpPr>
            <a:spLocks noGrp="1"/>
          </p:cNvSpPr>
          <p:nvPr>
            <p:ph sz="quarter" idx="31" hasCustomPrompt="1"/>
          </p:nvPr>
        </p:nvSpPr>
        <p:spPr>
          <a:xfrm>
            <a:off x="4737710" y="2894077"/>
            <a:ext cx="1542743" cy="945509"/>
          </a:xfrm>
        </p:spPr>
        <p:txBody>
          <a:bodyPr/>
          <a:lstStyle>
            <a:lvl1pPr marL="0" indent="0">
              <a:buNone/>
              <a:defRPr sz="1350"/>
            </a:lvl1pPr>
          </a:lstStyle>
          <a:p>
            <a:pPr lvl="0"/>
            <a:r>
              <a:rPr lang="en-US" dirty="0"/>
              <a:t>Click icon to add picture</a:t>
            </a:r>
          </a:p>
        </p:txBody>
      </p:sp>
      <p:sp>
        <p:nvSpPr>
          <p:cNvPr id="24" name="Content Placeholder 16">
            <a:extLst>
              <a:ext uri="{FF2B5EF4-FFF2-40B4-BE49-F238E27FC236}">
                <a16:creationId xmlns:a16="http://schemas.microsoft.com/office/drawing/2014/main" id="{4B3A9872-61A3-E540-A093-3D2CA1A5FE3B}"/>
              </a:ext>
            </a:extLst>
          </p:cNvPr>
          <p:cNvSpPr>
            <a:spLocks noGrp="1"/>
          </p:cNvSpPr>
          <p:nvPr>
            <p:ph sz="quarter" idx="32" hasCustomPrompt="1"/>
          </p:nvPr>
        </p:nvSpPr>
        <p:spPr>
          <a:xfrm>
            <a:off x="6833210" y="2894077"/>
            <a:ext cx="1542743" cy="945509"/>
          </a:xfrm>
        </p:spPr>
        <p:txBody>
          <a:bodyPr/>
          <a:lstStyle>
            <a:lvl1pPr marL="0" indent="0">
              <a:buNone/>
              <a:defRPr sz="1350"/>
            </a:lvl1pPr>
          </a:lstStyle>
          <a:p>
            <a:pPr lvl="0"/>
            <a:r>
              <a:rPr lang="en-US" dirty="0"/>
              <a:t>Click icon to add picture</a:t>
            </a:r>
          </a:p>
        </p:txBody>
      </p:sp>
      <p:sp>
        <p:nvSpPr>
          <p:cNvPr id="14" name="Content Placeholder 8">
            <a:extLst>
              <a:ext uri="{FF2B5EF4-FFF2-40B4-BE49-F238E27FC236}">
                <a16:creationId xmlns:a16="http://schemas.microsoft.com/office/drawing/2014/main" id="{35C21A04-F175-477C-A9F1-B30F44F9E360}"/>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276037505"/>
      </p:ext>
    </p:extLst>
  </p:cSld>
  <p:clrMapOvr>
    <a:masterClrMapping/>
  </p:clrMapOvr>
  <p:hf hdr="0" dt="0"/>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erLogoWall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A552EDFD-3A5A-B943-8C4C-11E569134247}"/>
              </a:ext>
            </a:extLst>
          </p:cNvPr>
          <p:cNvSpPr>
            <a:spLocks noGrp="1"/>
          </p:cNvSpPr>
          <p:nvPr>
            <p:ph type="dt" sz="half" idx="22"/>
          </p:nvPr>
        </p:nvSpPr>
        <p:spPr/>
        <p:txBody>
          <a:bodyPr/>
          <a:lstStyle/>
          <a:p>
            <a:fld id="{02B6EA14-54EF-4F6D-91DC-E3C7B3B06578}" type="datetime1">
              <a:rPr lang="en-US" smtClean="0"/>
              <a:t>3/24/22</a:t>
            </a:fld>
            <a:endParaRPr lang="en-US"/>
          </a:p>
        </p:txBody>
      </p:sp>
      <p:sp>
        <p:nvSpPr>
          <p:cNvPr id="4" name="Footer Placeholder 3">
            <a:extLst>
              <a:ext uri="{FF2B5EF4-FFF2-40B4-BE49-F238E27FC236}">
                <a16:creationId xmlns:a16="http://schemas.microsoft.com/office/drawing/2014/main" id="{3A323EB8-15B6-5A48-B357-4CFC40420D9B}"/>
              </a:ext>
            </a:extLst>
          </p:cNvPr>
          <p:cNvSpPr>
            <a:spLocks noGrp="1"/>
          </p:cNvSpPr>
          <p:nvPr>
            <p:ph type="ftr" sz="quarter" idx="23"/>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44E7B0E6-22C2-A94E-9CB5-A82FFC29C1A8}"/>
              </a:ext>
            </a:extLst>
          </p:cNvPr>
          <p:cNvSpPr>
            <a:spLocks noGrp="1"/>
          </p:cNvSpPr>
          <p:nvPr>
            <p:ph type="sldNum" sz="quarter" idx="24"/>
          </p:nvPr>
        </p:nvSpPr>
        <p:spPr/>
        <p:txBody>
          <a:bodyPr/>
          <a:lstStyle/>
          <a:p>
            <a:fld id="{7834CDD4-D76F-4459-B025-0310E913C243}" type="slidenum">
              <a:rPr lang="en-US" smtClean="0"/>
              <a:pPr/>
              <a:t>‹#›</a:t>
            </a:fld>
            <a:endParaRPr lang="en-US"/>
          </a:p>
        </p:txBody>
      </p:sp>
      <p:sp>
        <p:nvSpPr>
          <p:cNvPr id="15" name="Content Placeholder 16">
            <a:extLst>
              <a:ext uri="{FF2B5EF4-FFF2-40B4-BE49-F238E27FC236}">
                <a16:creationId xmlns:a16="http://schemas.microsoft.com/office/drawing/2014/main" id="{2CBC3B4F-6704-E94E-B3F4-86221A865C51}"/>
              </a:ext>
            </a:extLst>
          </p:cNvPr>
          <p:cNvSpPr>
            <a:spLocks noGrp="1"/>
          </p:cNvSpPr>
          <p:nvPr>
            <p:ph sz="quarter" idx="25" hasCustomPrompt="1"/>
          </p:nvPr>
        </p:nvSpPr>
        <p:spPr>
          <a:xfrm>
            <a:off x="547842" y="1611631"/>
            <a:ext cx="1542743" cy="945509"/>
          </a:xfrm>
        </p:spPr>
        <p:txBody>
          <a:bodyPr/>
          <a:lstStyle>
            <a:lvl1pPr marL="0" indent="0">
              <a:buNone/>
              <a:defRPr sz="1350"/>
            </a:lvl1pPr>
          </a:lstStyle>
          <a:p>
            <a:pPr lvl="0"/>
            <a:r>
              <a:rPr lang="en-US" dirty="0"/>
              <a:t>Click icon to add picture</a:t>
            </a:r>
          </a:p>
        </p:txBody>
      </p:sp>
      <p:sp>
        <p:nvSpPr>
          <p:cNvPr id="16" name="Content Placeholder 16">
            <a:extLst>
              <a:ext uri="{FF2B5EF4-FFF2-40B4-BE49-F238E27FC236}">
                <a16:creationId xmlns:a16="http://schemas.microsoft.com/office/drawing/2014/main" id="{EEDEBBD5-7EC2-A844-A3FD-76B116FC6916}"/>
              </a:ext>
            </a:extLst>
          </p:cNvPr>
          <p:cNvSpPr>
            <a:spLocks noGrp="1"/>
          </p:cNvSpPr>
          <p:nvPr>
            <p:ph sz="quarter" idx="26" hasCustomPrompt="1"/>
          </p:nvPr>
        </p:nvSpPr>
        <p:spPr>
          <a:xfrm>
            <a:off x="2643342" y="1611631"/>
            <a:ext cx="1542743" cy="945509"/>
          </a:xfrm>
        </p:spPr>
        <p:txBody>
          <a:bodyPr/>
          <a:lstStyle>
            <a:lvl1pPr marL="0" indent="0">
              <a:buNone/>
              <a:defRPr sz="1350"/>
            </a:lvl1pPr>
          </a:lstStyle>
          <a:p>
            <a:pPr lvl="0"/>
            <a:r>
              <a:rPr lang="en-US" dirty="0"/>
              <a:t>Click icon to add picture</a:t>
            </a:r>
          </a:p>
        </p:txBody>
      </p:sp>
      <p:sp>
        <p:nvSpPr>
          <p:cNvPr id="18" name="Content Placeholder 16">
            <a:extLst>
              <a:ext uri="{FF2B5EF4-FFF2-40B4-BE49-F238E27FC236}">
                <a16:creationId xmlns:a16="http://schemas.microsoft.com/office/drawing/2014/main" id="{CE1EB165-9681-D447-999B-06FA5B79FD34}"/>
              </a:ext>
            </a:extLst>
          </p:cNvPr>
          <p:cNvSpPr>
            <a:spLocks noGrp="1"/>
          </p:cNvSpPr>
          <p:nvPr>
            <p:ph sz="quarter" idx="27" hasCustomPrompt="1"/>
          </p:nvPr>
        </p:nvSpPr>
        <p:spPr>
          <a:xfrm>
            <a:off x="4738842" y="1611631"/>
            <a:ext cx="1542743" cy="945509"/>
          </a:xfrm>
        </p:spPr>
        <p:txBody>
          <a:bodyPr/>
          <a:lstStyle>
            <a:lvl1pPr marL="0" indent="0">
              <a:buNone/>
              <a:defRPr sz="1350"/>
            </a:lvl1pPr>
          </a:lstStyle>
          <a:p>
            <a:pPr lvl="0"/>
            <a:r>
              <a:rPr lang="en-US" dirty="0"/>
              <a:t>Click icon to add picture</a:t>
            </a:r>
          </a:p>
        </p:txBody>
      </p:sp>
      <p:sp>
        <p:nvSpPr>
          <p:cNvPr id="19" name="Content Placeholder 16">
            <a:extLst>
              <a:ext uri="{FF2B5EF4-FFF2-40B4-BE49-F238E27FC236}">
                <a16:creationId xmlns:a16="http://schemas.microsoft.com/office/drawing/2014/main" id="{4E483193-7891-3646-A991-18509369C96B}"/>
              </a:ext>
            </a:extLst>
          </p:cNvPr>
          <p:cNvSpPr>
            <a:spLocks noGrp="1"/>
          </p:cNvSpPr>
          <p:nvPr>
            <p:ph sz="quarter" idx="28" hasCustomPrompt="1"/>
          </p:nvPr>
        </p:nvSpPr>
        <p:spPr>
          <a:xfrm>
            <a:off x="6834342" y="1611631"/>
            <a:ext cx="1542743" cy="945509"/>
          </a:xfrm>
        </p:spPr>
        <p:txBody>
          <a:bodyPr/>
          <a:lstStyle>
            <a:lvl1pPr marL="0" indent="0">
              <a:buNone/>
              <a:defRPr sz="1350"/>
            </a:lvl1pPr>
          </a:lstStyle>
          <a:p>
            <a:pPr lvl="0"/>
            <a:r>
              <a:rPr lang="en-US" dirty="0"/>
              <a:t>Click icon to add picture</a:t>
            </a:r>
          </a:p>
        </p:txBody>
      </p:sp>
      <p:sp>
        <p:nvSpPr>
          <p:cNvPr id="20" name="Content Placeholder 16">
            <a:extLst>
              <a:ext uri="{FF2B5EF4-FFF2-40B4-BE49-F238E27FC236}">
                <a16:creationId xmlns:a16="http://schemas.microsoft.com/office/drawing/2014/main" id="{68AAE80F-8EF2-BA43-A40E-3DCB297FF621}"/>
              </a:ext>
            </a:extLst>
          </p:cNvPr>
          <p:cNvSpPr>
            <a:spLocks noGrp="1"/>
          </p:cNvSpPr>
          <p:nvPr>
            <p:ph sz="quarter" idx="29" hasCustomPrompt="1"/>
          </p:nvPr>
        </p:nvSpPr>
        <p:spPr>
          <a:xfrm>
            <a:off x="546710" y="2894077"/>
            <a:ext cx="1542743" cy="945509"/>
          </a:xfrm>
        </p:spPr>
        <p:txBody>
          <a:bodyPr/>
          <a:lstStyle>
            <a:lvl1pPr marL="0" indent="0">
              <a:buNone/>
              <a:defRPr sz="1350"/>
            </a:lvl1pPr>
          </a:lstStyle>
          <a:p>
            <a:pPr lvl="0"/>
            <a:r>
              <a:rPr lang="en-US" dirty="0"/>
              <a:t>Click icon to add picture</a:t>
            </a:r>
          </a:p>
        </p:txBody>
      </p:sp>
      <p:sp>
        <p:nvSpPr>
          <p:cNvPr id="21" name="Content Placeholder 16">
            <a:extLst>
              <a:ext uri="{FF2B5EF4-FFF2-40B4-BE49-F238E27FC236}">
                <a16:creationId xmlns:a16="http://schemas.microsoft.com/office/drawing/2014/main" id="{0A592176-3E84-DB4E-902E-49A21B0A6F2B}"/>
              </a:ext>
            </a:extLst>
          </p:cNvPr>
          <p:cNvSpPr>
            <a:spLocks noGrp="1"/>
          </p:cNvSpPr>
          <p:nvPr>
            <p:ph sz="quarter" idx="30" hasCustomPrompt="1"/>
          </p:nvPr>
        </p:nvSpPr>
        <p:spPr>
          <a:xfrm>
            <a:off x="2642210" y="2894077"/>
            <a:ext cx="1542743" cy="945509"/>
          </a:xfrm>
        </p:spPr>
        <p:txBody>
          <a:bodyPr/>
          <a:lstStyle>
            <a:lvl1pPr marL="0" indent="0">
              <a:buNone/>
              <a:defRPr sz="1350"/>
            </a:lvl1pPr>
          </a:lstStyle>
          <a:p>
            <a:pPr lvl="0"/>
            <a:r>
              <a:rPr lang="en-US" dirty="0"/>
              <a:t>Click icon to add picture</a:t>
            </a:r>
          </a:p>
        </p:txBody>
      </p:sp>
      <p:sp>
        <p:nvSpPr>
          <p:cNvPr id="22" name="Content Placeholder 16">
            <a:extLst>
              <a:ext uri="{FF2B5EF4-FFF2-40B4-BE49-F238E27FC236}">
                <a16:creationId xmlns:a16="http://schemas.microsoft.com/office/drawing/2014/main" id="{9360FB76-1266-6F4D-B3C2-F3BFC2819390}"/>
              </a:ext>
            </a:extLst>
          </p:cNvPr>
          <p:cNvSpPr>
            <a:spLocks noGrp="1"/>
          </p:cNvSpPr>
          <p:nvPr>
            <p:ph sz="quarter" idx="31" hasCustomPrompt="1"/>
          </p:nvPr>
        </p:nvSpPr>
        <p:spPr>
          <a:xfrm>
            <a:off x="4737710" y="2894077"/>
            <a:ext cx="1542743" cy="945509"/>
          </a:xfrm>
        </p:spPr>
        <p:txBody>
          <a:bodyPr/>
          <a:lstStyle>
            <a:lvl1pPr marL="0" indent="0">
              <a:buNone/>
              <a:defRPr sz="1350"/>
            </a:lvl1pPr>
          </a:lstStyle>
          <a:p>
            <a:pPr lvl="0"/>
            <a:r>
              <a:rPr lang="en-US" dirty="0"/>
              <a:t>Click icon to add picture</a:t>
            </a:r>
          </a:p>
        </p:txBody>
      </p:sp>
      <p:sp>
        <p:nvSpPr>
          <p:cNvPr id="23" name="Content Placeholder 16">
            <a:extLst>
              <a:ext uri="{FF2B5EF4-FFF2-40B4-BE49-F238E27FC236}">
                <a16:creationId xmlns:a16="http://schemas.microsoft.com/office/drawing/2014/main" id="{3C71DA29-DC2F-AB47-8998-01EC1B9D02DC}"/>
              </a:ext>
            </a:extLst>
          </p:cNvPr>
          <p:cNvSpPr>
            <a:spLocks noGrp="1"/>
          </p:cNvSpPr>
          <p:nvPr>
            <p:ph sz="quarter" idx="32" hasCustomPrompt="1"/>
          </p:nvPr>
        </p:nvSpPr>
        <p:spPr>
          <a:xfrm>
            <a:off x="6833210" y="2894077"/>
            <a:ext cx="1542743" cy="945509"/>
          </a:xfrm>
        </p:spPr>
        <p:txBody>
          <a:bodyPr/>
          <a:lstStyle>
            <a:lvl1pPr marL="0" indent="0">
              <a:buNone/>
              <a:defRPr sz="1350"/>
            </a:lvl1pPr>
          </a:lstStyle>
          <a:p>
            <a:pPr lvl="0"/>
            <a:r>
              <a:rPr lang="en-US" dirty="0"/>
              <a:t>Click icon to add picture</a:t>
            </a:r>
          </a:p>
        </p:txBody>
      </p:sp>
      <p:sp>
        <p:nvSpPr>
          <p:cNvPr id="26" name="TextBox 25">
            <a:extLst>
              <a:ext uri="{FF2B5EF4-FFF2-40B4-BE49-F238E27FC236}">
                <a16:creationId xmlns:a16="http://schemas.microsoft.com/office/drawing/2014/main" id="{98702562-073D-4BA6-9DE5-0B3B47F20C67}"/>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17" name="Graphic 16">
            <a:extLst>
              <a:ext uri="{FF2B5EF4-FFF2-40B4-BE49-F238E27FC236}">
                <a16:creationId xmlns:a16="http://schemas.microsoft.com/office/drawing/2014/main" id="{D3E01FE3-AE89-A54C-8C60-79602A4DF597}"/>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746303173"/>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457200" y="1514475"/>
            <a:ext cx="8229600" cy="3143250"/>
          </a:xfrm>
        </p:spPr>
        <p:txBody>
          <a:bodyPr/>
          <a:lstStyle>
            <a:lvl1pPr marL="0" indent="0">
              <a:buNone/>
              <a:defRPr/>
            </a:lvl1pPr>
            <a:lvl2pPr marL="171450" indent="0">
              <a:buNone/>
              <a:defRPr/>
            </a:lvl2pPr>
            <a:lvl3pPr marL="377190" indent="0">
              <a:buNone/>
              <a:defRPr/>
            </a:lvl3pPr>
            <a:lvl4pPr marL="582930" indent="0">
              <a:buNone/>
              <a:defRPr/>
            </a:lvl4pPr>
            <a:lvl5pPr marL="788670" indent="0">
              <a:buNone/>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91ABE1-DFD1-BA43-8888-3F83A9C52095}"/>
              </a:ext>
            </a:extLst>
          </p:cNvPr>
          <p:cNvSpPr>
            <a:spLocks noGrp="1"/>
          </p:cNvSpPr>
          <p:nvPr>
            <p:ph type="dt" sz="half" idx="14"/>
          </p:nvPr>
        </p:nvSpPr>
        <p:spPr/>
        <p:txBody>
          <a:bodyPr/>
          <a:lstStyle/>
          <a:p>
            <a:fld id="{D21311DF-12A2-4DB8-836B-B21B97330BF2}" type="datetime1">
              <a:rPr lang="en-US" smtClean="0"/>
              <a:t>3/24/22</a:t>
            </a:fld>
            <a:endParaRPr lang="en-US"/>
          </a:p>
        </p:txBody>
      </p:sp>
      <p:sp>
        <p:nvSpPr>
          <p:cNvPr id="5" name="Footer Placeholder 4">
            <a:extLst>
              <a:ext uri="{FF2B5EF4-FFF2-40B4-BE49-F238E27FC236}">
                <a16:creationId xmlns:a16="http://schemas.microsoft.com/office/drawing/2014/main" id="{1CADE2C6-FD2D-6C42-8ADC-D7ABE39C0707}"/>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87352855-A88A-C84A-B616-146B5A6AA6B6}"/>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7" name="Content Placeholder 8">
            <a:extLst>
              <a:ext uri="{FF2B5EF4-FFF2-40B4-BE49-F238E27FC236}">
                <a16:creationId xmlns:a16="http://schemas.microsoft.com/office/drawing/2014/main" id="{C62AE5F7-7203-4866-A6AE-5FAA04E39F50}"/>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250268067"/>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Only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a:xfrm>
            <a:off x="457200" y="176004"/>
            <a:ext cx="8229600" cy="45720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fld id="{D60899EE-9852-4F8D-8A75-5F4E01BDB064}" type="datetime1">
              <a:rPr lang="en-US" smtClean="0"/>
              <a:t>3/24/22</a:t>
            </a:fld>
            <a:endParaRPr lang="en-US"/>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12" name="TextBox 11">
            <a:extLst>
              <a:ext uri="{FF2B5EF4-FFF2-40B4-BE49-F238E27FC236}">
                <a16:creationId xmlns:a16="http://schemas.microsoft.com/office/drawing/2014/main" id="{10E09A22-4A2C-4E68-B554-ED793890E8AB}"/>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8" name="Graphic 7">
            <a:extLst>
              <a:ext uri="{FF2B5EF4-FFF2-40B4-BE49-F238E27FC236}">
                <a16:creationId xmlns:a16="http://schemas.microsoft.com/office/drawing/2014/main" id="{11A7C75F-BC4A-1A41-92BE-583AA594B1DB}"/>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544496608"/>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3153832-733C-DC44-9B85-A94E4D76ED14}"/>
              </a:ext>
            </a:extLst>
          </p:cNvPr>
          <p:cNvSpPr>
            <a:spLocks noGrp="1"/>
          </p:cNvSpPr>
          <p:nvPr>
            <p:ph type="dt" sz="half" idx="14"/>
          </p:nvPr>
        </p:nvSpPr>
        <p:spPr/>
        <p:txBody>
          <a:bodyPr/>
          <a:lstStyle/>
          <a:p>
            <a:fld id="{F3FAF812-3ED0-4C31-9EE2-58436485E39B}" type="datetime1">
              <a:rPr lang="en-US" smtClean="0"/>
              <a:t>3/24/22</a:t>
            </a:fld>
            <a:endParaRPr lang="en-US"/>
          </a:p>
        </p:txBody>
      </p:sp>
      <p:sp>
        <p:nvSpPr>
          <p:cNvPr id="4" name="Footer Placeholder 3">
            <a:extLst>
              <a:ext uri="{FF2B5EF4-FFF2-40B4-BE49-F238E27FC236}">
                <a16:creationId xmlns:a16="http://schemas.microsoft.com/office/drawing/2014/main" id="{F9D078AB-DEAD-F743-9F61-1F1A88BD5F26}"/>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6" name="Content Placeholder 8">
            <a:extLst>
              <a:ext uri="{FF2B5EF4-FFF2-40B4-BE49-F238E27FC236}">
                <a16:creationId xmlns:a16="http://schemas.microsoft.com/office/drawing/2014/main" id="{CF04B6BC-7EA1-4535-9501-DB9C6C137299}"/>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p:txBody>
      </p:sp>
    </p:spTree>
    <p:extLst>
      <p:ext uri="{BB962C8B-B14F-4D97-AF65-F5344CB8AC3E}">
        <p14:creationId xmlns:p14="http://schemas.microsoft.com/office/powerpoint/2010/main" val="3367981835"/>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amp;A">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C77835-F94E-40D8-A25C-41E31206C0BF}"/>
              </a:ext>
            </a:extLst>
          </p:cNvPr>
          <p:cNvSpPr>
            <a:spLocks noGrp="1"/>
          </p:cNvSpPr>
          <p:nvPr>
            <p:ph type="body" idx="1" hasCustomPrompt="1"/>
          </p:nvPr>
        </p:nvSpPr>
        <p:spPr>
          <a:xfrm>
            <a:off x="489942" y="2359224"/>
            <a:ext cx="5117902" cy="562679"/>
          </a:xfrm>
        </p:spPr>
        <p:txBody>
          <a:bodyPr/>
          <a:lstStyle>
            <a:lvl1pPr marL="0" indent="0">
              <a:buNone/>
              <a:defRPr sz="2100" b="1">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Enter subtitle</a:t>
            </a:r>
          </a:p>
        </p:txBody>
      </p:sp>
      <p:sp>
        <p:nvSpPr>
          <p:cNvPr id="9" name="TextBox 8">
            <a:extLst>
              <a:ext uri="{FF2B5EF4-FFF2-40B4-BE49-F238E27FC236}">
                <a16:creationId xmlns:a16="http://schemas.microsoft.com/office/drawing/2014/main" id="{D943C10C-50C1-4C40-A7AA-882EC5205CAB}"/>
              </a:ext>
            </a:extLst>
          </p:cNvPr>
          <p:cNvSpPr txBox="1"/>
          <p:nvPr/>
        </p:nvSpPr>
        <p:spPr>
          <a:xfrm>
            <a:off x="457200" y="1566733"/>
            <a:ext cx="5150644" cy="692498"/>
          </a:xfrm>
          <a:prstGeom prst="rect">
            <a:avLst/>
          </a:prstGeom>
          <a:noFill/>
        </p:spPr>
        <p:txBody>
          <a:bodyPr wrap="square" lIns="0" rtlCol="0">
            <a:noAutofit/>
          </a:bodyPr>
          <a:lstStyle/>
          <a:p>
            <a:r>
              <a:rPr lang="en-US" sz="3600">
                <a:latin typeface="+mj-lt"/>
              </a:rPr>
              <a:t>Q&amp;A</a:t>
            </a:r>
          </a:p>
        </p:txBody>
      </p:sp>
      <p:sp>
        <p:nvSpPr>
          <p:cNvPr id="2" name="Date Placeholder 1">
            <a:extLst>
              <a:ext uri="{FF2B5EF4-FFF2-40B4-BE49-F238E27FC236}">
                <a16:creationId xmlns:a16="http://schemas.microsoft.com/office/drawing/2014/main" id="{3EE06CC4-EE61-D94D-A01E-571176EEF0E7}"/>
              </a:ext>
            </a:extLst>
          </p:cNvPr>
          <p:cNvSpPr>
            <a:spLocks noGrp="1"/>
          </p:cNvSpPr>
          <p:nvPr>
            <p:ph type="dt" sz="half" idx="14"/>
          </p:nvPr>
        </p:nvSpPr>
        <p:spPr/>
        <p:txBody>
          <a:bodyPr/>
          <a:lstStyle/>
          <a:p>
            <a:fld id="{E36ADD71-FA22-473A-9CD2-9D4E875F4E47}" type="datetime1">
              <a:rPr lang="en-US" smtClean="0"/>
              <a:t>3/24/22</a:t>
            </a:fld>
            <a:endParaRPr lang="en-US"/>
          </a:p>
        </p:txBody>
      </p:sp>
      <p:sp>
        <p:nvSpPr>
          <p:cNvPr id="4" name="Footer Placeholder 3">
            <a:extLst>
              <a:ext uri="{FF2B5EF4-FFF2-40B4-BE49-F238E27FC236}">
                <a16:creationId xmlns:a16="http://schemas.microsoft.com/office/drawing/2014/main" id="{64B6B885-531C-D045-A68A-3D755C35A5C4}"/>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D5CCE80D-9CBB-6040-9C12-F7CD72EDBB27}"/>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11" name="TextBox 10">
            <a:extLst>
              <a:ext uri="{FF2B5EF4-FFF2-40B4-BE49-F238E27FC236}">
                <a16:creationId xmlns:a16="http://schemas.microsoft.com/office/drawing/2014/main" id="{2B01220B-5524-46A7-9316-23267B65B0D1}"/>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10" name="Graphic 9">
            <a:extLst>
              <a:ext uri="{FF2B5EF4-FFF2-40B4-BE49-F238E27FC236}">
                <a16:creationId xmlns:a16="http://schemas.microsoft.com/office/drawing/2014/main" id="{C1FCE037-F9F7-314D-9DD0-D6567D0254E2}"/>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3456981451"/>
      </p:ext>
    </p:extLst>
  </p:cSld>
  <p:clrMapOvr>
    <a:overrideClrMapping bg1="dk1" tx1="lt1" bg2="dk2" tx2="lt2" accent1="accent1" accent2="accent2" accent3="accent3" accent4="accent4" accent5="accent5" accent6="accent6" hlink="hlink" folHlink="folHlink"/>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ankYou">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70DC09-D697-41E2-892A-737745A46204}"/>
              </a:ext>
            </a:extLst>
          </p:cNvPr>
          <p:cNvPicPr>
            <a:picLocks noChangeAspect="1"/>
          </p:cNvPicPr>
          <p:nvPr/>
        </p:nvPicPr>
        <p:blipFill>
          <a:blip r:embed="rId2" cstate="hqprint">
            <a:extLst>
              <a:ext uri="{28A0092B-C50C-407E-A947-70E740481C1C}">
                <a14:useLocalDpi xmlns:a14="http://schemas.microsoft.com/office/drawing/2010/main"/>
              </a:ext>
            </a:extLst>
          </a:blip>
          <a:srcRect l="82" r="82"/>
          <a:stretch/>
        </p:blipFill>
        <p:spPr bwMode="ltGray">
          <a:xfrm>
            <a:off x="-2" y="0"/>
            <a:ext cx="9141714" cy="5143500"/>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solidFill>
                  <a:schemeClr val="bg1"/>
                </a:solidFill>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
        <p:nvSpPr>
          <p:cNvPr id="2" name="Date Placeholder 1">
            <a:extLst>
              <a:ext uri="{FF2B5EF4-FFF2-40B4-BE49-F238E27FC236}">
                <a16:creationId xmlns:a16="http://schemas.microsoft.com/office/drawing/2014/main" id="{E437D709-AC7A-1545-A8FF-EDDB5EDED020}"/>
              </a:ext>
            </a:extLst>
          </p:cNvPr>
          <p:cNvSpPr>
            <a:spLocks noGrp="1"/>
          </p:cNvSpPr>
          <p:nvPr>
            <p:ph type="dt" sz="half" idx="10"/>
          </p:nvPr>
        </p:nvSpPr>
        <p:spPr/>
        <p:txBody>
          <a:bodyPr/>
          <a:lstStyle/>
          <a:p>
            <a:fld id="{90D8A6CA-87F5-4E96-A3D6-C180B2431B82}" type="datetime1">
              <a:rPr lang="en-US" smtClean="0"/>
              <a:t>3/24/22</a:t>
            </a:fld>
            <a:endParaRPr lang="en-US"/>
          </a:p>
        </p:txBody>
      </p:sp>
      <p:sp>
        <p:nvSpPr>
          <p:cNvPr id="3" name="Footer Placeholder 2">
            <a:extLst>
              <a:ext uri="{FF2B5EF4-FFF2-40B4-BE49-F238E27FC236}">
                <a16:creationId xmlns:a16="http://schemas.microsoft.com/office/drawing/2014/main" id="{9CE77521-4C36-464F-82D4-8684AFF8624C}"/>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1354B4B0-84F5-324C-88D2-5EF8A05C345E}"/>
              </a:ext>
            </a:extLst>
          </p:cNvPr>
          <p:cNvSpPr>
            <a:spLocks noGrp="1"/>
          </p:cNvSpPr>
          <p:nvPr>
            <p:ph type="sldNum" sz="quarter" idx="12"/>
          </p:nvPr>
        </p:nvSpPr>
        <p:spPr/>
        <p:txBody>
          <a:bodyPr/>
          <a:lstStyle>
            <a:lvl1pPr>
              <a:defRPr>
                <a:solidFill>
                  <a:schemeClr val="tx1"/>
                </a:solidFill>
              </a:defRPr>
            </a:lvl1pPr>
          </a:lstStyle>
          <a:p>
            <a:fld id="{7834CDD4-D76F-4459-B025-0310E913C243}" type="slidenum">
              <a:rPr lang="en-US" smtClean="0"/>
              <a:pPr/>
              <a:t>‹#›</a:t>
            </a:fld>
            <a:endParaRPr lang="en-US"/>
          </a:p>
        </p:txBody>
      </p:sp>
      <p:pic>
        <p:nvPicPr>
          <p:cNvPr id="10" name="Picture 9">
            <a:extLst>
              <a:ext uri="{FF2B5EF4-FFF2-40B4-BE49-F238E27FC236}">
                <a16:creationId xmlns:a16="http://schemas.microsoft.com/office/drawing/2014/main" id="{2F979C8B-0B60-1C4C-97DC-7E83CD8892B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1261220978"/>
      </p:ext>
    </p:extLst>
  </p:cSld>
  <p:clrMapOvr>
    <a:overrideClrMapping bg1="dk1" tx1="lt1" bg2="dk2" tx2="lt2" accent1="accent1" accent2="accent2" accent3="accent3" accent4="accent4" accent5="accent5" accent6="accent6" hlink="hlink" folHlink="folHlink"/>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ankYou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46B3C-D374-42E8-A4C4-B0A5A994205C}"/>
              </a:ext>
            </a:extLst>
          </p:cNvPr>
          <p:cNvPicPr>
            <a:picLocks noChangeAspect="1"/>
          </p:cNvPicPr>
          <p:nvPr/>
        </p:nvPicPr>
        <p:blipFill>
          <a:blip r:embed="rId2" cstate="hqprint">
            <a:extLst>
              <a:ext uri="{28A0092B-C50C-407E-A947-70E740481C1C}">
                <a14:useLocalDpi xmlns:a14="http://schemas.microsoft.com/office/drawing/2010/main"/>
              </a:ext>
            </a:extLst>
          </a:blip>
          <a:srcRect l="43" r="43"/>
          <a:stretch/>
        </p:blipFill>
        <p:spPr bwMode="ltGray">
          <a:xfrm>
            <a:off x="-1" y="0"/>
            <a:ext cx="9141714" cy="5143501"/>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sp>
        <p:nvSpPr>
          <p:cNvPr id="2" name="Date Placeholder 1">
            <a:extLst>
              <a:ext uri="{FF2B5EF4-FFF2-40B4-BE49-F238E27FC236}">
                <a16:creationId xmlns:a16="http://schemas.microsoft.com/office/drawing/2014/main" id="{C08D9C94-654C-9B40-9214-EC331E788875}"/>
              </a:ext>
            </a:extLst>
          </p:cNvPr>
          <p:cNvSpPr>
            <a:spLocks noGrp="1"/>
          </p:cNvSpPr>
          <p:nvPr>
            <p:ph type="dt" sz="half" idx="10"/>
          </p:nvPr>
        </p:nvSpPr>
        <p:spPr/>
        <p:txBody>
          <a:bodyPr/>
          <a:lstStyle/>
          <a:p>
            <a:fld id="{06E5C7EF-6E9A-4AFF-AA7E-5B7613E21E17}" type="datetime1">
              <a:rPr lang="en-US" smtClean="0"/>
              <a:t>3/24/22</a:t>
            </a:fld>
            <a:endParaRPr lang="en-US"/>
          </a:p>
        </p:txBody>
      </p:sp>
      <p:sp>
        <p:nvSpPr>
          <p:cNvPr id="3" name="Footer Placeholder 2">
            <a:extLst>
              <a:ext uri="{FF2B5EF4-FFF2-40B4-BE49-F238E27FC236}">
                <a16:creationId xmlns:a16="http://schemas.microsoft.com/office/drawing/2014/main" id="{58568C64-E498-0043-96A3-B94FD62B536E}"/>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D1E1814D-DC68-944F-A9A8-850689EBA83C}"/>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54197AC1-EB0F-884D-93D8-69C3215C77E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2846118887"/>
      </p:ext>
    </p:extLst>
  </p:cSld>
  <p:clrMapOvr>
    <a:overrideClrMapping bg1="lt1" tx1="dk1" bg2="lt2" tx2="dk2" accent1="accent1" accent2="accent2" accent3="accent3" accent4="accent4" accent5="accent5" accent6="accent6" hlink="hlink" folHlink="folHlink"/>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ankYou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1E2C7D-813B-4A05-B7BB-C93AB010A65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2" y="-1"/>
            <a:ext cx="9141714" cy="5146071"/>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solidFill>
                  <a:schemeClr val="bg1"/>
                </a:solidFill>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
        <p:nvSpPr>
          <p:cNvPr id="2" name="Date Placeholder 1">
            <a:extLst>
              <a:ext uri="{FF2B5EF4-FFF2-40B4-BE49-F238E27FC236}">
                <a16:creationId xmlns:a16="http://schemas.microsoft.com/office/drawing/2014/main" id="{282324EE-9B2B-5A43-86D8-F012DB296DC9}"/>
              </a:ext>
            </a:extLst>
          </p:cNvPr>
          <p:cNvSpPr>
            <a:spLocks noGrp="1"/>
          </p:cNvSpPr>
          <p:nvPr>
            <p:ph type="dt" sz="half" idx="10"/>
          </p:nvPr>
        </p:nvSpPr>
        <p:spPr/>
        <p:txBody>
          <a:bodyPr/>
          <a:lstStyle/>
          <a:p>
            <a:fld id="{DE221E39-AA46-44B7-94ED-65A2FC28BBA7}" type="datetime1">
              <a:rPr lang="en-US" smtClean="0"/>
              <a:t>3/24/22</a:t>
            </a:fld>
            <a:endParaRPr lang="en-US"/>
          </a:p>
        </p:txBody>
      </p:sp>
      <p:sp>
        <p:nvSpPr>
          <p:cNvPr id="3" name="Footer Placeholder 2">
            <a:extLst>
              <a:ext uri="{FF2B5EF4-FFF2-40B4-BE49-F238E27FC236}">
                <a16:creationId xmlns:a16="http://schemas.microsoft.com/office/drawing/2014/main" id="{4D67DB2D-DB94-F248-BD28-9CC7F2EBCA05}"/>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CECE3B5C-4111-1A43-92BE-8F5FA4A7CF90}"/>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7615977A-9814-1D4F-A128-E19AFA38EB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3564407071"/>
      </p:ext>
    </p:extLst>
  </p:cSld>
  <p:clrMapOvr>
    <a:overrideClrMapping bg1="lt1" tx1="dk1" bg2="lt2" tx2="dk2" accent1="accent1" accent2="accent2" accent3="accent3" accent4="accent4" accent5="accent5" accent6="accent6" hlink="hlink" folHlink="folHlink"/>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hankYou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E7A6CF-C9B0-455A-8447-826F7A27295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 y="3213"/>
            <a:ext cx="9141714" cy="5143690"/>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p:nvSpPr>
        <p:spPr>
          <a:xfrm>
            <a:off x="457200" y="1566733"/>
            <a:ext cx="5150644" cy="692498"/>
          </a:xfrm>
          <a:prstGeom prst="rect">
            <a:avLst/>
          </a:prstGeom>
          <a:noFill/>
        </p:spPr>
        <p:txBody>
          <a:bodyPr wrap="square" lIns="0" rtlCol="0">
            <a:noAutofit/>
          </a:bodyPr>
          <a:lstStyle/>
          <a:p>
            <a:r>
              <a:rPr lang="en-US" sz="3600">
                <a:solidFill>
                  <a:schemeClr val="bg1"/>
                </a:solidFill>
                <a:latin typeface="+mj-lt"/>
              </a:rPr>
              <a:t>Thank you!</a:t>
            </a:r>
          </a:p>
        </p:txBody>
      </p:sp>
      <p:sp>
        <p:nvSpPr>
          <p:cNvPr id="9" name="TextBox 8">
            <a:extLst>
              <a:ext uri="{FF2B5EF4-FFF2-40B4-BE49-F238E27FC236}">
                <a16:creationId xmlns:a16="http://schemas.microsoft.com/office/drawing/2014/main" id="{D24D982F-036A-41DF-9971-B5133A5C7DB5}"/>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
        <p:nvSpPr>
          <p:cNvPr id="2" name="Date Placeholder 1">
            <a:extLst>
              <a:ext uri="{FF2B5EF4-FFF2-40B4-BE49-F238E27FC236}">
                <a16:creationId xmlns:a16="http://schemas.microsoft.com/office/drawing/2014/main" id="{65E4CE2D-3EEF-1E47-A0E4-65D80D7F8E04}"/>
              </a:ext>
            </a:extLst>
          </p:cNvPr>
          <p:cNvSpPr>
            <a:spLocks noGrp="1"/>
          </p:cNvSpPr>
          <p:nvPr>
            <p:ph type="dt" sz="half" idx="10"/>
          </p:nvPr>
        </p:nvSpPr>
        <p:spPr/>
        <p:txBody>
          <a:bodyPr/>
          <a:lstStyle/>
          <a:p>
            <a:fld id="{73DB43B9-08D8-4CF2-8A44-F5FE8DA78101}" type="datetime1">
              <a:rPr lang="en-US" smtClean="0"/>
              <a:t>3/24/22</a:t>
            </a:fld>
            <a:endParaRPr lang="en-US"/>
          </a:p>
        </p:txBody>
      </p:sp>
      <p:sp>
        <p:nvSpPr>
          <p:cNvPr id="3" name="Footer Placeholder 2">
            <a:extLst>
              <a:ext uri="{FF2B5EF4-FFF2-40B4-BE49-F238E27FC236}">
                <a16:creationId xmlns:a16="http://schemas.microsoft.com/office/drawing/2014/main" id="{3596C30B-6AEB-0F41-99B4-4735FC462A3A}"/>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51E04F47-873D-C04B-9B71-4A2058AEB577}"/>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2" name="Picture 11">
            <a:extLst>
              <a:ext uri="{FF2B5EF4-FFF2-40B4-BE49-F238E27FC236}">
                <a16:creationId xmlns:a16="http://schemas.microsoft.com/office/drawing/2014/main" id="{EA2BB051-B327-4340-8578-C950C494D45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Tree>
    <p:extLst>
      <p:ext uri="{BB962C8B-B14F-4D97-AF65-F5344CB8AC3E}">
        <p14:creationId xmlns:p14="http://schemas.microsoft.com/office/powerpoint/2010/main" val="2368726870"/>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Version2">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2B092-DB3E-4188-926C-644279D6106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2382" y="0"/>
            <a:ext cx="9139237" cy="5140821"/>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143000"/>
            <a:ext cx="4850606" cy="542925"/>
          </a:xfrm>
        </p:spPr>
        <p:txBody>
          <a:bodyPr anchor="t"/>
          <a:lstStyle>
            <a:lvl1pPr algn="l">
              <a:defRPr sz="36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1771651"/>
            <a:ext cx="4850606" cy="482522"/>
          </a:xfrm>
        </p:spPr>
        <p:txBody>
          <a:bodyPr lIns="0"/>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14688"/>
            <a:ext cx="3600450" cy="307181"/>
          </a:xfrm>
        </p:spPr>
        <p:txBody>
          <a:bodyPr lIns="0"/>
          <a:lstStyle>
            <a:lvl1pPr marL="0" indent="0">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3"/>
            <a:ext cx="3600450" cy="307181"/>
          </a:xfrm>
        </p:spPr>
        <p:txBody>
          <a:bodyPr lIns="0"/>
          <a:lstStyle>
            <a:lvl1pPr marL="0" indent="0">
              <a:spcAft>
                <a:spcPts val="225"/>
              </a:spcAft>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Tree>
    <p:extLst>
      <p:ext uri="{BB962C8B-B14F-4D97-AF65-F5344CB8AC3E}">
        <p14:creationId xmlns:p14="http://schemas.microsoft.com/office/powerpoint/2010/main" val="377398001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Dark">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fld id="{01676C6B-61A3-41FF-B3E0-C9A8BD5AC4A0}" type="datetime1">
              <a:rPr lang="en-US" smtClean="0"/>
              <a:t>3/24/22</a:t>
            </a:fld>
            <a:endParaRPr lang="en-US"/>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8" name="TextBox 7">
            <a:extLst>
              <a:ext uri="{FF2B5EF4-FFF2-40B4-BE49-F238E27FC236}">
                <a16:creationId xmlns:a16="http://schemas.microsoft.com/office/drawing/2014/main" id="{C89B82EC-7E5F-4FC1-8D70-7BE74640FA03}"/>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9" name="Graphic 8">
            <a:extLst>
              <a:ext uri="{FF2B5EF4-FFF2-40B4-BE49-F238E27FC236}">
                <a16:creationId xmlns:a16="http://schemas.microsoft.com/office/drawing/2014/main" id="{168138B9-2132-0046-8C2D-78B1940DDC67}"/>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2428841831"/>
      </p:ext>
    </p:extLst>
  </p:cSld>
  <p:clrMapOvr>
    <a:overrideClrMapping bg1="dk1" tx1="lt1" bg2="dk2" tx2="lt2" accent1="accent1" accent2="accent2" accent3="accent3" accent4="accent4" accent5="accent5" accent6="accent6" hlink="hlink" folHlink="folHlink"/>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6"/>
            <a:ext cx="8443913" cy="620870"/>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0"/>
            <a:ext cx="8443913" cy="2928938"/>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F631052-2BA5-AE42-A577-D84C98AA2343}"/>
              </a:ext>
            </a:extLst>
          </p:cNvPr>
          <p:cNvSpPr>
            <a:spLocks noGrp="1"/>
          </p:cNvSpPr>
          <p:nvPr>
            <p:ph type="dt" sz="half" idx="11"/>
          </p:nvPr>
        </p:nvSpPr>
        <p:spPr/>
        <p:txBody>
          <a:bodyPr/>
          <a:lstStyle/>
          <a:p>
            <a:fld id="{5DD017F7-887F-484F-8A9B-AAEA92F58610}" type="datetime1">
              <a:rPr lang="en-US" smtClean="0"/>
              <a:t>3/24/22</a:t>
            </a:fld>
            <a:endParaRPr lang="en-US"/>
          </a:p>
        </p:txBody>
      </p:sp>
      <p:sp>
        <p:nvSpPr>
          <p:cNvPr id="6" name="Footer Placeholder 5">
            <a:extLst>
              <a:ext uri="{FF2B5EF4-FFF2-40B4-BE49-F238E27FC236}">
                <a16:creationId xmlns:a16="http://schemas.microsoft.com/office/drawing/2014/main" id="{265EA605-6623-4146-8B6E-56B0773D6237}"/>
              </a:ext>
            </a:extLst>
          </p:cNvPr>
          <p:cNvSpPr>
            <a:spLocks noGrp="1"/>
          </p:cNvSpPr>
          <p:nvPr>
            <p:ph type="ftr" sz="quarter" idx="12"/>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B9FBD71A-C8B6-B649-8CCD-7C03536F223C}"/>
              </a:ext>
            </a:extLst>
          </p:cNvPr>
          <p:cNvSpPr>
            <a:spLocks noGrp="1"/>
          </p:cNvSpPr>
          <p:nvPr>
            <p:ph type="sldNum" sz="quarter" idx="13"/>
          </p:nvPr>
        </p:nvSpPr>
        <p:spPr/>
        <p:txBody>
          <a:body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F9045FD4-9A00-DB45-8CE3-A89D398BF436}"/>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402842848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_TwoSpeakers">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userDrawn="1"/>
        </p:nvPicPr>
        <p:blipFill>
          <a:blip r:embed="rId2" r:link="rId3"/>
          <a:stretch>
            <a:fillRect/>
          </a:stretch>
        </p:blipFill>
        <p:spPr>
          <a:xfrm>
            <a:off x="0" y="0"/>
            <a:ext cx="9144000" cy="5143500"/>
          </a:xfrm>
          <a:prstGeom prst="rect">
            <a:avLst/>
          </a:prstGeom>
        </p:spPr>
      </p:pic>
      <p:sp>
        <p:nvSpPr>
          <p:cNvPr id="6" name="Text Placeholder 11"/>
          <p:cNvSpPr>
            <a:spLocks noGrp="1"/>
          </p:cNvSpPr>
          <p:nvPr>
            <p:ph type="body" sz="quarter" idx="10"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342900" y="1908229"/>
            <a:ext cx="7324988" cy="744537"/>
          </a:xfrm>
          <a:prstGeom prst="rect">
            <a:avLst/>
          </a:prstGeom>
        </p:spPr>
        <p:txBody>
          <a:bodyPr>
            <a:noAutofit/>
          </a:bodyPr>
          <a:lstStyle>
            <a:lvl1pPr marL="0" indent="0" algn="l">
              <a:buNone/>
              <a:defRPr sz="40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342900" y="2658576"/>
            <a:ext cx="6041582" cy="769527"/>
          </a:xfrm>
          <a:prstGeom prst="rect">
            <a:avLst/>
          </a:prstGeom>
        </p:spPr>
        <p:txBody>
          <a:bodyPr/>
          <a:lstStyle>
            <a:lvl1pPr marL="0" indent="0" algn="l">
              <a:buNone/>
              <a:defRPr sz="1813"/>
            </a:lvl1pPr>
          </a:lstStyle>
          <a:p>
            <a:pPr lvl="0"/>
            <a:r>
              <a:rPr lang="en-US" dirty="0"/>
              <a:t>Click to edit subtitle</a:t>
            </a:r>
          </a:p>
        </p:txBody>
      </p:sp>
      <p:pic>
        <p:nvPicPr>
          <p:cNvPr id="9" name="Picture 8"/>
          <p:cNvPicPr>
            <a:picLocks noChangeAspect="1"/>
          </p:cNvPicPr>
          <p:nvPr userDrawn="1"/>
        </p:nvPicPr>
        <p:blipFill>
          <a:blip r:embed="rId4"/>
          <a:srcRect/>
          <a:stretch/>
        </p:blipFill>
        <p:spPr>
          <a:xfrm>
            <a:off x="343013" y="457200"/>
            <a:ext cx="848087"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spTree>
    <p:extLst>
      <p:ext uri="{BB962C8B-B14F-4D97-AF65-F5344CB8AC3E}">
        <p14:creationId xmlns:p14="http://schemas.microsoft.com/office/powerpoint/2010/main" val="41441650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4663" cy="545741"/>
          </a:xfrm>
        </p:spPr>
        <p:txBody>
          <a:bodyPr/>
          <a:lstStyle/>
          <a:p>
            <a:r>
              <a:rPr lang="en-US" dirty="0"/>
              <a:t>Click to edit Master title style</a:t>
            </a:r>
          </a:p>
        </p:txBody>
      </p:sp>
      <p:sp>
        <p:nvSpPr>
          <p:cNvPr id="3" name="Content Placeholder 2"/>
          <p:cNvSpPr>
            <a:spLocks noGrp="1"/>
          </p:cNvSpPr>
          <p:nvPr>
            <p:ph sz="half" idx="1"/>
          </p:nvPr>
        </p:nvSpPr>
        <p:spPr>
          <a:xfrm>
            <a:off x="342900" y="1028700"/>
            <a:ext cx="8443913" cy="3394472"/>
          </a:xfrm>
          <a:prstGeom prst="rect">
            <a:avLst/>
          </a:prstGeom>
        </p:spPr>
        <p:txBody>
          <a:bodyPr>
            <a:normAutofit/>
          </a:bodyPr>
          <a:lstStyle>
            <a:lvl1pPr>
              <a:defRPr sz="2000"/>
            </a:lvl1pPr>
            <a:lvl2pPr>
              <a:defRPr sz="1813"/>
            </a:lvl2pPr>
            <a:lvl3pPr>
              <a:defRPr sz="1625"/>
            </a:lvl3pPr>
            <a:lvl4pPr marL="1371600" indent="0">
              <a:buNone/>
              <a:defRPr sz="1625"/>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5967318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42899" y="1028700"/>
            <a:ext cx="4000500" cy="3181010"/>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786313" y="1028700"/>
            <a:ext cx="4000500" cy="3181010"/>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6748505"/>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8115300" y="4594860"/>
            <a:ext cx="830580" cy="4267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24" dirty="0"/>
          </a:p>
        </p:txBody>
      </p:sp>
      <p:pic>
        <p:nvPicPr>
          <p:cNvPr id="4" name="Picture 3">
            <a:extLst>
              <a:ext uri="{FF2B5EF4-FFF2-40B4-BE49-F238E27FC236}">
                <a16:creationId xmlns:a16="http://schemas.microsoft.com/office/drawing/2014/main" id="{6C088F35-39AE-534E-AD03-B21DD335F80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42900" y="2970213"/>
            <a:ext cx="5137150" cy="489424"/>
          </a:xfrm>
          <a:prstGeom prst="rect">
            <a:avLst/>
          </a:prstGeom>
        </p:spPr>
        <p:txBody>
          <a:bodyPr/>
          <a:lstStyle>
            <a:lvl1pPr>
              <a:defRPr sz="1813"/>
            </a:lvl1pPr>
            <a:lvl2pPr marL="457200"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343013" y="457200"/>
            <a:ext cx="848087" cy="507162"/>
          </a:xfrm>
          <a:prstGeom prst="rect">
            <a:avLst/>
          </a:prstGeom>
        </p:spPr>
      </p:pic>
      <p:pic>
        <p:nvPicPr>
          <p:cNvPr id="8" name="Graphic 7">
            <a:extLst>
              <a:ext uri="{FF2B5EF4-FFF2-40B4-BE49-F238E27FC236}">
                <a16:creationId xmlns:a16="http://schemas.microsoft.com/office/drawing/2014/main" id="{EA75722D-AFC3-7A47-A701-D6AB85A72BA4}"/>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16570373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8"/>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20"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3"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7"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32343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Version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EDADE-DEF9-48CB-8771-220EBD6AA69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3213"/>
            <a:ext cx="9138288" cy="5140287"/>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202" y="413568"/>
            <a:ext cx="752380" cy="450142"/>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143000"/>
            <a:ext cx="4850606" cy="542925"/>
          </a:xfrm>
        </p:spPr>
        <p:txBody>
          <a:bodyPr anchor="t"/>
          <a:lstStyle>
            <a:lvl1pPr algn="l">
              <a:defRPr sz="36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1771651"/>
            <a:ext cx="4850606" cy="482522"/>
          </a:xfrm>
        </p:spPr>
        <p:txBody>
          <a:bodyPr lIns="0"/>
          <a:lstStyle>
            <a:lvl1pPr marL="0" indent="0" algn="l">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14688"/>
            <a:ext cx="3600450" cy="307181"/>
          </a:xfrm>
        </p:spPr>
        <p:txBody>
          <a:bodyPr lIns="0"/>
          <a:lstStyle>
            <a:lvl1pPr marL="0" indent="0">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3"/>
            <a:ext cx="3600450" cy="307181"/>
          </a:xfrm>
        </p:spPr>
        <p:txBody>
          <a:bodyPr lIns="0"/>
          <a:lstStyle>
            <a:lvl1pPr marL="0" indent="0">
              <a:spcAft>
                <a:spcPts val="225"/>
              </a:spcAft>
              <a:buNone/>
              <a:defRPr sz="1500" b="0"/>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Tree>
    <p:extLst>
      <p:ext uri="{BB962C8B-B14F-4D97-AF65-F5344CB8AC3E}">
        <p14:creationId xmlns:p14="http://schemas.microsoft.com/office/powerpoint/2010/main" val="3761477248"/>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1"/>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5029200" cy="1219199"/>
          </a:xfrm>
        </p:spPr>
        <p:txBody>
          <a:bodyPr anchor="t"/>
          <a:lstStyle>
            <a:lvl1pPr>
              <a:defRPr sz="33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endParaRPr lang="en-US" sz="450" dirty="0">
              <a:solidFill>
                <a:schemeClr val="bg1"/>
              </a:solidFill>
            </a:endParaRPr>
          </a:p>
        </p:txBody>
      </p:sp>
      <p:sp>
        <p:nvSpPr>
          <p:cNvPr id="3" name="Date Placeholder 2">
            <a:extLst>
              <a:ext uri="{FF2B5EF4-FFF2-40B4-BE49-F238E27FC236}">
                <a16:creationId xmlns:a16="http://schemas.microsoft.com/office/drawing/2014/main" id="{848B6189-FFAE-7F4E-BC17-64DECEE4DEAC}"/>
              </a:ext>
            </a:extLst>
          </p:cNvPr>
          <p:cNvSpPr>
            <a:spLocks noGrp="1"/>
          </p:cNvSpPr>
          <p:nvPr>
            <p:ph type="dt" sz="half" idx="10"/>
          </p:nvPr>
        </p:nvSpPr>
        <p:spPr/>
        <p:txBody>
          <a:bodyPr/>
          <a:lstStyle/>
          <a:p>
            <a:fld id="{0C26FCC1-00E5-4CFB-8D57-98BA868AE3B7}" type="datetime1">
              <a:rPr lang="en-US" smtClean="0"/>
              <a:t>3/24/22</a:t>
            </a:fld>
            <a:endParaRPr lang="en-US"/>
          </a:p>
        </p:txBody>
      </p:sp>
      <p:sp>
        <p:nvSpPr>
          <p:cNvPr id="4" name="Footer Placeholder 3">
            <a:extLst>
              <a:ext uri="{FF2B5EF4-FFF2-40B4-BE49-F238E27FC236}">
                <a16:creationId xmlns:a16="http://schemas.microsoft.com/office/drawing/2014/main" id="{B9DCC58E-D848-2543-99A1-88468AEDA273}"/>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FE6A68F5-C945-2F46-8654-E9D10C32B908}"/>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2558" y="4708179"/>
            <a:ext cx="291263" cy="173736"/>
          </a:xfrm>
          <a:prstGeom prst="rect">
            <a:avLst/>
          </a:prstGeom>
        </p:spPr>
      </p:pic>
    </p:spTree>
    <p:extLst>
      <p:ext uri="{BB962C8B-B14F-4D97-AF65-F5344CB8AC3E}">
        <p14:creationId xmlns:p14="http://schemas.microsoft.com/office/powerpoint/2010/main" val="2802439475"/>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HeaderVersion4">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6AC8A2-CA70-4049-B014-BB9F426BC73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2610"/>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4917385" cy="1219199"/>
          </a:xfrm>
        </p:spPr>
        <p:txBody>
          <a:bodyPr anchor="t"/>
          <a:lstStyle>
            <a:lvl1pPr>
              <a:defRPr sz="3300">
                <a:solidFill>
                  <a:schemeClr val="bg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bg1"/>
                </a:solidFill>
              </a:rPr>
              <a:t>© 2022, Amazon Web Services, Inc. or its affiliates. All rights reserved. </a:t>
            </a:r>
          </a:p>
        </p:txBody>
      </p:sp>
      <p:sp>
        <p:nvSpPr>
          <p:cNvPr id="3" name="Date Placeholder 2">
            <a:extLst>
              <a:ext uri="{FF2B5EF4-FFF2-40B4-BE49-F238E27FC236}">
                <a16:creationId xmlns:a16="http://schemas.microsoft.com/office/drawing/2014/main" id="{47043356-783F-E545-8939-76C71C3D9606}"/>
              </a:ext>
            </a:extLst>
          </p:cNvPr>
          <p:cNvSpPr>
            <a:spLocks noGrp="1"/>
          </p:cNvSpPr>
          <p:nvPr>
            <p:ph type="dt" sz="half" idx="10"/>
          </p:nvPr>
        </p:nvSpPr>
        <p:spPr/>
        <p:txBody>
          <a:bodyPr/>
          <a:lstStyle/>
          <a:p>
            <a:fld id="{D5C1319B-BC30-4A43-B9E8-897FC700C6CB}" type="datetime1">
              <a:rPr lang="en-US" smtClean="0"/>
              <a:t>3/24/22</a:t>
            </a:fld>
            <a:endParaRPr lang="en-US"/>
          </a:p>
        </p:txBody>
      </p:sp>
      <p:sp>
        <p:nvSpPr>
          <p:cNvPr id="4" name="Footer Placeholder 3">
            <a:extLst>
              <a:ext uri="{FF2B5EF4-FFF2-40B4-BE49-F238E27FC236}">
                <a16:creationId xmlns:a16="http://schemas.microsoft.com/office/drawing/2014/main" id="{2DE1A212-2529-804C-B7A6-9B2BA4195DC1}"/>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CF847947-B017-0044-83FA-22F75CBD101C}"/>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BC7D8534-53E8-2042-9567-61AA812798B3}"/>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2558" y="4708179"/>
            <a:ext cx="291263" cy="173736"/>
          </a:xfrm>
          <a:prstGeom prst="rect">
            <a:avLst/>
          </a:prstGeom>
        </p:spPr>
      </p:pic>
    </p:spTree>
    <p:extLst>
      <p:ext uri="{BB962C8B-B14F-4D97-AF65-F5344CB8AC3E}">
        <p14:creationId xmlns:p14="http://schemas.microsoft.com/office/powerpoint/2010/main" val="236676133"/>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HeaderVersion2">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63C40C-65D6-43B9-9CA7-C72FC88C03C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1" y="2228"/>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5029200" cy="1219199"/>
          </a:xfrm>
        </p:spPr>
        <p:txBody>
          <a:bodyPr anchor="t"/>
          <a:lstStyle>
            <a:lvl1pPr>
              <a:defRPr sz="3300"/>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p>
        </p:txBody>
      </p:sp>
      <p:sp>
        <p:nvSpPr>
          <p:cNvPr id="3" name="Date Placeholder 2">
            <a:extLst>
              <a:ext uri="{FF2B5EF4-FFF2-40B4-BE49-F238E27FC236}">
                <a16:creationId xmlns:a16="http://schemas.microsoft.com/office/drawing/2014/main" id="{5C030F6B-FC0A-924B-9EA8-2BB9B2CC7E04}"/>
              </a:ext>
            </a:extLst>
          </p:cNvPr>
          <p:cNvSpPr>
            <a:spLocks noGrp="1"/>
          </p:cNvSpPr>
          <p:nvPr>
            <p:ph type="dt" sz="half" idx="10"/>
          </p:nvPr>
        </p:nvSpPr>
        <p:spPr/>
        <p:txBody>
          <a:bodyPr/>
          <a:lstStyle/>
          <a:p>
            <a:fld id="{F09699D0-046B-4E48-A0D4-42DB4F10EDE2}" type="datetime1">
              <a:rPr lang="en-US" smtClean="0"/>
              <a:t>3/24/22</a:t>
            </a:fld>
            <a:endParaRPr lang="en-US"/>
          </a:p>
        </p:txBody>
      </p:sp>
      <p:sp>
        <p:nvSpPr>
          <p:cNvPr id="4" name="Footer Placeholder 3">
            <a:extLst>
              <a:ext uri="{FF2B5EF4-FFF2-40B4-BE49-F238E27FC236}">
                <a16:creationId xmlns:a16="http://schemas.microsoft.com/office/drawing/2014/main" id="{6549344F-8FC9-6C44-90AC-3F629F980E77}"/>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7029803-42D7-A244-9477-DD91AA020F97}"/>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9" name="Graphic 8">
            <a:extLst>
              <a:ext uri="{FF2B5EF4-FFF2-40B4-BE49-F238E27FC236}">
                <a16:creationId xmlns:a16="http://schemas.microsoft.com/office/drawing/2014/main" id="{448740C8-798F-114F-88B2-7A5C5E400B30}"/>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2425" y="4714269"/>
            <a:ext cx="289560" cy="173736"/>
          </a:xfrm>
          <a:prstGeom prst="rect">
            <a:avLst/>
          </a:prstGeom>
        </p:spPr>
      </p:pic>
    </p:spTree>
    <p:extLst>
      <p:ext uri="{BB962C8B-B14F-4D97-AF65-F5344CB8AC3E}">
        <p14:creationId xmlns:p14="http://schemas.microsoft.com/office/powerpoint/2010/main" val="285877719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HeaderVersion3">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620CA3-C3D8-47D2-8499-ADB14419D9E3}"/>
              </a:ext>
            </a:extLst>
          </p:cNvPr>
          <p:cNvPicPr>
            <a:picLocks/>
          </p:cNvPicPr>
          <p:nvPr/>
        </p:nvPicPr>
        <p:blipFill>
          <a:blip r:embed="rId2">
            <a:extLst>
              <a:ext uri="{28A0092B-C50C-407E-A947-70E740481C1C}">
                <a14:useLocalDpi xmlns:a14="http://schemas.microsoft.com/office/drawing/2010/main"/>
              </a:ext>
            </a:extLst>
          </a:blip>
          <a:srcRect/>
          <a:stretch/>
        </p:blipFill>
        <p:spPr bwMode="ltGray">
          <a:xfrm>
            <a:off x="-1" y="0"/>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783081"/>
            <a:ext cx="5029200" cy="1219199"/>
          </a:xfrm>
        </p:spPr>
        <p:txBody>
          <a:bodyPr anchor="t"/>
          <a:lstStyle>
            <a:lvl1pPr>
              <a:defRPr sz="33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p:nvSpPr>
        <p:spPr>
          <a:xfrm>
            <a:off x="3565956" y="4792360"/>
            <a:ext cx="2012089" cy="161583"/>
          </a:xfrm>
          <a:prstGeom prst="rect">
            <a:avLst/>
          </a:prstGeom>
          <a:noFill/>
        </p:spPr>
        <p:txBody>
          <a:bodyPr wrap="none" rtlCol="0">
            <a:spAutoFit/>
          </a:bodyPr>
          <a:lstStyle/>
          <a:p>
            <a:pPr algn="ctr"/>
            <a:r>
              <a:rPr lang="en-US" sz="450" dirty="0">
                <a:solidFill>
                  <a:schemeClr val="tx1"/>
                </a:solidFill>
              </a:rPr>
              <a:t>© 2022, Amazon Web Services, Inc. or its affiliates. All rights reserved. </a:t>
            </a:r>
            <a:endParaRPr lang="en-US" sz="450" dirty="0">
              <a:solidFill>
                <a:schemeClr val="bg1"/>
              </a:solidFill>
            </a:endParaRPr>
          </a:p>
        </p:txBody>
      </p:sp>
      <p:sp>
        <p:nvSpPr>
          <p:cNvPr id="3" name="Date Placeholder 2">
            <a:extLst>
              <a:ext uri="{FF2B5EF4-FFF2-40B4-BE49-F238E27FC236}">
                <a16:creationId xmlns:a16="http://schemas.microsoft.com/office/drawing/2014/main" id="{D424B128-3EE0-CF41-AFE8-BE78E2D5A281}"/>
              </a:ext>
            </a:extLst>
          </p:cNvPr>
          <p:cNvSpPr>
            <a:spLocks noGrp="1"/>
          </p:cNvSpPr>
          <p:nvPr>
            <p:ph type="dt" sz="half" idx="10"/>
          </p:nvPr>
        </p:nvSpPr>
        <p:spPr/>
        <p:txBody>
          <a:bodyPr/>
          <a:lstStyle/>
          <a:p>
            <a:fld id="{D445B3B4-3DB4-4F16-B6A7-2D2172642D09}" type="datetime1">
              <a:rPr lang="en-US" smtClean="0"/>
              <a:t>3/24/22</a:t>
            </a:fld>
            <a:endParaRPr lang="en-US"/>
          </a:p>
        </p:txBody>
      </p:sp>
      <p:sp>
        <p:nvSpPr>
          <p:cNvPr id="4" name="Footer Placeholder 3">
            <a:extLst>
              <a:ext uri="{FF2B5EF4-FFF2-40B4-BE49-F238E27FC236}">
                <a16:creationId xmlns:a16="http://schemas.microsoft.com/office/drawing/2014/main" id="{063A6D63-D316-3743-9E19-1AD97CA0B2AA}"/>
              </a:ext>
            </a:extLst>
          </p:cNvPr>
          <p:cNvSpPr>
            <a:spLocks noGrp="1"/>
          </p:cNvSpPr>
          <p:nvPr>
            <p:ph type="ftr" sz="quarter" idx="11"/>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9B09CFD5-CA68-9A4F-A271-166BC5EB6ECC}"/>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0" name="Graphic 9">
            <a:extLst>
              <a:ext uri="{FF2B5EF4-FFF2-40B4-BE49-F238E27FC236}">
                <a16:creationId xmlns:a16="http://schemas.microsoft.com/office/drawing/2014/main" id="{8F8F82CC-8ADE-254A-A199-FB87DF81F0DA}"/>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2425" y="4714269"/>
            <a:ext cx="289560" cy="173736"/>
          </a:xfrm>
          <a:prstGeom prst="rect">
            <a:avLst/>
          </a:prstGeom>
        </p:spPr>
      </p:pic>
    </p:spTree>
    <p:extLst>
      <p:ext uri="{BB962C8B-B14F-4D97-AF65-F5344CB8AC3E}">
        <p14:creationId xmlns:p14="http://schemas.microsoft.com/office/powerpoint/2010/main" val="270055078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bg>
      <p:bgRef idx="1001">
        <a:schemeClr val="bg2"/>
      </p:bgRef>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20F6D0F-B00C-4488-B1C2-2E4B705625D4}"/>
              </a:ext>
            </a:extLst>
          </p:cNvPr>
          <p:cNvSpPr>
            <a:spLocks noGrp="1"/>
          </p:cNvSpPr>
          <p:nvPr>
            <p:ph sz="quarter" idx="17" hasCustomPrompt="1"/>
          </p:nvPr>
        </p:nvSpPr>
        <p:spPr>
          <a:xfrm>
            <a:off x="457200" y="247650"/>
            <a:ext cx="8229600" cy="180975"/>
          </a:xfrm>
        </p:spPr>
        <p:txBody>
          <a:bodyPr/>
          <a:lstStyle>
            <a:lvl1pPr marL="0" indent="0">
              <a:buNone/>
              <a:defRPr sz="750"/>
            </a:lvl1pPr>
            <a:lvl2pPr marL="171450" indent="0">
              <a:buNone/>
              <a:defRPr sz="675"/>
            </a:lvl2pPr>
            <a:lvl3pPr marL="377190" indent="0">
              <a:buNone/>
              <a:defRPr sz="825"/>
            </a:lvl3pPr>
            <a:lvl4pPr marL="582930" indent="0">
              <a:buNone/>
              <a:defRPr sz="788"/>
            </a:lvl4pPr>
            <a:lvl5pPr marL="788670" indent="0">
              <a:buNone/>
              <a:defRPr sz="788"/>
            </a:lvl5pPr>
          </a:lstStyle>
          <a:p>
            <a:pPr lvl="0"/>
            <a:r>
              <a:rPr lang="en-US" dirty="0"/>
              <a:t>CUSTOMER NAME</a:t>
            </a:r>
          </a:p>
          <a:p>
            <a:pPr lvl="1"/>
            <a:endParaRPr lang="en-US" dirty="0"/>
          </a:p>
        </p:txBody>
      </p:sp>
      <p:sp>
        <p:nvSpPr>
          <p:cNvPr id="2" name="Title 1">
            <a:extLst>
              <a:ext uri="{FF2B5EF4-FFF2-40B4-BE49-F238E27FC236}">
                <a16:creationId xmlns:a16="http://schemas.microsoft.com/office/drawing/2014/main" id="{833C33AB-9594-4983-B9F9-6E0A6C44C7C4}"/>
              </a:ext>
            </a:extLst>
          </p:cNvPr>
          <p:cNvSpPr>
            <a:spLocks noGrp="1"/>
          </p:cNvSpPr>
          <p:nvPr>
            <p:ph type="title" hasCustomPrompt="1"/>
          </p:nvPr>
        </p:nvSpPr>
        <p:spPr/>
        <p:txBody>
          <a:bodyPr vert="horz" lIns="0" tIns="45720" rIns="91440" bIns="45720" rtlCol="0" anchor="b" anchorCtr="0">
            <a:noAutofit/>
          </a:bodyPr>
          <a:lstStyle>
            <a:lvl1pPr>
              <a:defRPr lang="en-US" dirty="0"/>
            </a:lvl1pPr>
          </a:lstStyle>
          <a:p>
            <a:pPr lvl="0"/>
            <a:r>
              <a:rPr lang="en-US" dirty="0"/>
              <a:t>Two-column layout</a:t>
            </a:r>
          </a:p>
        </p:txBody>
      </p:sp>
      <p:sp>
        <p:nvSpPr>
          <p:cNvPr id="3" name="Content Placeholder 2">
            <a:extLst>
              <a:ext uri="{FF2B5EF4-FFF2-40B4-BE49-F238E27FC236}">
                <a16:creationId xmlns:a16="http://schemas.microsoft.com/office/drawing/2014/main" id="{CB229B46-A384-45C4-A7BA-8F3730F4945F}"/>
              </a:ext>
            </a:extLst>
          </p:cNvPr>
          <p:cNvSpPr>
            <a:spLocks noGrp="1"/>
          </p:cNvSpPr>
          <p:nvPr>
            <p:ph sz="half" idx="1" hasCustomPrompt="1"/>
          </p:nvPr>
        </p:nvSpPr>
        <p:spPr>
          <a:xfrm>
            <a:off x="457200" y="1529951"/>
            <a:ext cx="3868341" cy="3112296"/>
          </a:xfrm>
        </p:spPr>
        <p:txBody>
          <a:bodyPr lIns="0"/>
          <a:lstStyle>
            <a:lvl1pPr marL="0" indent="0">
              <a:spcAft>
                <a:spcPts val="1350"/>
              </a:spcAft>
              <a:buNone/>
              <a:defRPr sz="1500"/>
            </a:lvl1pPr>
          </a:lstStyle>
          <a:p>
            <a:pPr lvl="0"/>
            <a:r>
              <a:rPr lang="en-US" dirty="0"/>
              <a:t>Enter text</a:t>
            </a:r>
          </a:p>
        </p:txBody>
      </p:sp>
      <p:sp>
        <p:nvSpPr>
          <p:cNvPr id="4" name="Content Placeholder 3">
            <a:extLst>
              <a:ext uri="{FF2B5EF4-FFF2-40B4-BE49-F238E27FC236}">
                <a16:creationId xmlns:a16="http://schemas.microsoft.com/office/drawing/2014/main" id="{998C7A7E-2A85-4B33-B617-143D10EBF1F9}"/>
              </a:ext>
            </a:extLst>
          </p:cNvPr>
          <p:cNvSpPr>
            <a:spLocks noGrp="1"/>
          </p:cNvSpPr>
          <p:nvPr>
            <p:ph sz="half" idx="2" hasCustomPrompt="1"/>
          </p:nvPr>
        </p:nvSpPr>
        <p:spPr>
          <a:xfrm>
            <a:off x="4629150" y="1529951"/>
            <a:ext cx="4057650" cy="3112295"/>
          </a:xfrm>
        </p:spPr>
        <p:txBody>
          <a:bodyPr lIns="0"/>
          <a:lstStyle>
            <a:lvl1pPr marL="0" indent="0">
              <a:spcAft>
                <a:spcPts val="1350"/>
              </a:spcAft>
              <a:buNone/>
              <a:defRPr sz="1500"/>
            </a:lvl1pPr>
          </a:lstStyle>
          <a:p>
            <a:pPr lvl="0"/>
            <a:r>
              <a:rPr lang="en-US" dirty="0"/>
              <a:t>Enter text</a:t>
            </a:r>
          </a:p>
        </p:txBody>
      </p:sp>
      <p:sp>
        <p:nvSpPr>
          <p:cNvPr id="5" name="Date Placeholder 4">
            <a:extLst>
              <a:ext uri="{FF2B5EF4-FFF2-40B4-BE49-F238E27FC236}">
                <a16:creationId xmlns:a16="http://schemas.microsoft.com/office/drawing/2014/main" id="{58E26799-E40A-FF40-825F-B57C58C06DC3}"/>
              </a:ext>
            </a:extLst>
          </p:cNvPr>
          <p:cNvSpPr>
            <a:spLocks noGrp="1"/>
          </p:cNvSpPr>
          <p:nvPr>
            <p:ph type="dt" sz="half" idx="14"/>
          </p:nvPr>
        </p:nvSpPr>
        <p:spPr/>
        <p:txBody>
          <a:bodyPr/>
          <a:lstStyle/>
          <a:p>
            <a:fld id="{F95DF75F-1B35-43D8-A173-1BD8D54E2AF8}" type="datetime1">
              <a:rPr lang="en-US" smtClean="0"/>
              <a:t>3/24/22</a:t>
            </a:fld>
            <a:endParaRPr lang="en-US"/>
          </a:p>
        </p:txBody>
      </p:sp>
      <p:sp>
        <p:nvSpPr>
          <p:cNvPr id="6" name="Footer Placeholder 5">
            <a:extLst>
              <a:ext uri="{FF2B5EF4-FFF2-40B4-BE49-F238E27FC236}">
                <a16:creationId xmlns:a16="http://schemas.microsoft.com/office/drawing/2014/main" id="{2E2C241C-33BD-E54E-86D9-17347A85316E}"/>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a:extLst>
              <a:ext uri="{FF2B5EF4-FFF2-40B4-BE49-F238E27FC236}">
                <a16:creationId xmlns:a16="http://schemas.microsoft.com/office/drawing/2014/main" id="{17DBD263-9859-D042-9025-9D6F3D7D50E0}"/>
              </a:ext>
            </a:extLst>
          </p:cNvPr>
          <p:cNvSpPr>
            <a:spLocks noGrp="1"/>
          </p:cNvSpPr>
          <p:nvPr>
            <p:ph type="sldNum" sz="quarter" idx="16"/>
          </p:nvPr>
        </p:nvSpPr>
        <p:spPr/>
        <p:txBody>
          <a:bodyPr/>
          <a:lstStyle/>
          <a:p>
            <a:fld id="{7834CDD4-D76F-4459-B025-0310E913C243}" type="slidenum">
              <a:rPr lang="en-US" smtClean="0"/>
              <a:pPr/>
              <a:t>‹#›</a:t>
            </a:fld>
            <a:endParaRPr lang="en-US"/>
          </a:p>
        </p:txBody>
      </p:sp>
      <p:pic>
        <p:nvPicPr>
          <p:cNvPr id="10" name="Graphic 9">
            <a:extLst>
              <a:ext uri="{FF2B5EF4-FFF2-40B4-BE49-F238E27FC236}">
                <a16:creationId xmlns:a16="http://schemas.microsoft.com/office/drawing/2014/main" id="{1101A48E-20CB-6046-9AD9-9216B5476439}"/>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41127" y="4710776"/>
            <a:ext cx="291263" cy="173736"/>
          </a:xfrm>
          <a:prstGeom prst="rect">
            <a:avLst/>
          </a:prstGeom>
        </p:spPr>
      </p:pic>
    </p:spTree>
    <p:extLst>
      <p:ext uri="{BB962C8B-B14F-4D97-AF65-F5344CB8AC3E}">
        <p14:creationId xmlns:p14="http://schemas.microsoft.com/office/powerpoint/2010/main" val="3258943839"/>
      </p:ext>
    </p:extLst>
  </p:cSld>
  <p:clrMapOvr>
    <a:overrideClrMapping bg1="dk1" tx1="lt1" bg2="dk2" tx2="lt2" accent1="accent1" accent2="accent2" accent3="accent3" accent4="accent4" accent5="accent5" accent6="accent6" hlink="hlink" folHlink="folHlink"/>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3374A-1D85-4AF4-93EB-177AFDFEB932}"/>
              </a:ext>
            </a:extLst>
          </p:cNvPr>
          <p:cNvSpPr>
            <a:spLocks noGrp="1"/>
          </p:cNvSpPr>
          <p:nvPr>
            <p:ph type="title"/>
          </p:nvPr>
        </p:nvSpPr>
        <p:spPr>
          <a:xfrm>
            <a:off x="457200" y="685800"/>
            <a:ext cx="8229600" cy="457201"/>
          </a:xfrm>
          <a:prstGeom prst="rect">
            <a:avLst/>
          </a:prstGeom>
        </p:spPr>
        <p:txBody>
          <a:bodyPr vert="horz" lIns="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29F94A6-4861-47A6-BF4F-FA44CC1AC184}"/>
              </a:ext>
            </a:extLst>
          </p:cNvPr>
          <p:cNvSpPr>
            <a:spLocks noGrp="1"/>
          </p:cNvSpPr>
          <p:nvPr>
            <p:ph type="body" idx="1"/>
          </p:nvPr>
        </p:nvSpPr>
        <p:spPr>
          <a:xfrm>
            <a:off x="457200" y="1514475"/>
            <a:ext cx="8229600" cy="3143250"/>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372C8A-E0E8-4838-86E4-323ED3D5C715}"/>
              </a:ext>
            </a:extLst>
          </p:cNvPr>
          <p:cNvSpPr>
            <a:spLocks noGrp="1"/>
          </p:cNvSpPr>
          <p:nvPr>
            <p:ph type="dt" sz="half" idx="2"/>
          </p:nvPr>
        </p:nvSpPr>
        <p:spPr>
          <a:xfrm>
            <a:off x="628650" y="5214938"/>
            <a:ext cx="2057400" cy="273844"/>
          </a:xfrm>
          <a:prstGeom prst="rect">
            <a:avLst/>
          </a:prstGeom>
        </p:spPr>
        <p:txBody>
          <a:bodyPr vert="horz" lIns="91440" tIns="45720" rIns="91440" bIns="45720" rtlCol="0" anchor="ctr"/>
          <a:lstStyle>
            <a:lvl1pPr algn="l">
              <a:defRPr sz="750">
                <a:solidFill>
                  <a:schemeClr val="tx1"/>
                </a:solidFill>
              </a:defRPr>
            </a:lvl1pPr>
          </a:lstStyle>
          <a:p>
            <a:fld id="{5DD017F7-887F-484F-8A9B-AAEA92F58610}" type="datetime1">
              <a:rPr lang="en-US" smtClean="0"/>
              <a:t>3/24/22</a:t>
            </a:fld>
            <a:endParaRPr lang="en-US"/>
          </a:p>
        </p:txBody>
      </p:sp>
      <p:sp>
        <p:nvSpPr>
          <p:cNvPr id="5" name="Footer Placeholder 4">
            <a:extLst>
              <a:ext uri="{FF2B5EF4-FFF2-40B4-BE49-F238E27FC236}">
                <a16:creationId xmlns:a16="http://schemas.microsoft.com/office/drawing/2014/main" id="{49A42E8C-9050-4E5C-9A6E-BDEAF597EE3E}"/>
              </a:ext>
            </a:extLst>
          </p:cNvPr>
          <p:cNvSpPr>
            <a:spLocks noGrp="1"/>
          </p:cNvSpPr>
          <p:nvPr>
            <p:ph type="ftr" sz="quarter" idx="3"/>
          </p:nvPr>
        </p:nvSpPr>
        <p:spPr>
          <a:xfrm>
            <a:off x="3028950" y="5214938"/>
            <a:ext cx="3086100" cy="273844"/>
          </a:xfrm>
          <a:prstGeom prst="rect">
            <a:avLst/>
          </a:prstGeom>
        </p:spPr>
        <p:txBody>
          <a:bodyPr vert="horz" lIns="91440" tIns="45720" rIns="91440" bIns="45720" rtlCol="0" anchor="ctr"/>
          <a:lstStyle>
            <a:lvl1pPr algn="ctr">
              <a:defRPr sz="750">
                <a:solidFill>
                  <a:schemeClr val="tx1"/>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Slide Number Placeholder 5">
            <a:extLst>
              <a:ext uri="{FF2B5EF4-FFF2-40B4-BE49-F238E27FC236}">
                <a16:creationId xmlns:a16="http://schemas.microsoft.com/office/drawing/2014/main" id="{76010534-7DDF-46A1-99EF-4E3A14AD3E0B}"/>
              </a:ext>
            </a:extLst>
          </p:cNvPr>
          <p:cNvSpPr>
            <a:spLocks noGrp="1"/>
          </p:cNvSpPr>
          <p:nvPr>
            <p:ph type="sldNum" sz="quarter" idx="4"/>
          </p:nvPr>
        </p:nvSpPr>
        <p:spPr>
          <a:xfrm>
            <a:off x="6696900" y="4717125"/>
            <a:ext cx="2057400" cy="273844"/>
          </a:xfrm>
          <a:prstGeom prst="rect">
            <a:avLst/>
          </a:prstGeom>
        </p:spPr>
        <p:txBody>
          <a:bodyPr vert="horz" lIns="91440" tIns="45720" rIns="91440" bIns="45720" rtlCol="0" anchor="ctr"/>
          <a:lstStyle>
            <a:lvl1pPr algn="r">
              <a:defRPr sz="675">
                <a:solidFill>
                  <a:schemeClr val="tx1"/>
                </a:solidFill>
              </a:defRPr>
            </a:lvl1pPr>
          </a:lstStyle>
          <a:p>
            <a:fld id="{7834CDD4-D76F-4459-B025-0310E913C243}" type="slidenum">
              <a:rPr lang="en-US" smtClean="0"/>
              <a:pPr/>
              <a:t>‹#›</a:t>
            </a:fld>
            <a:endParaRPr lang="en-US"/>
          </a:p>
        </p:txBody>
      </p:sp>
      <p:sp>
        <p:nvSpPr>
          <p:cNvPr id="9" name="TextBox 8">
            <a:extLst>
              <a:ext uri="{FF2B5EF4-FFF2-40B4-BE49-F238E27FC236}">
                <a16:creationId xmlns:a16="http://schemas.microsoft.com/office/drawing/2014/main" id="{BA3EC4A3-BB2A-4888-85C4-CCFE111A6523}"/>
              </a:ext>
            </a:extLst>
          </p:cNvPr>
          <p:cNvSpPr txBox="1"/>
          <p:nvPr/>
        </p:nvSpPr>
        <p:spPr>
          <a:xfrm>
            <a:off x="3565956" y="4792360"/>
            <a:ext cx="2012089" cy="161583"/>
          </a:xfrm>
          <a:prstGeom prst="rect">
            <a:avLst/>
          </a:prstGeom>
          <a:noFill/>
        </p:spPr>
        <p:txBody>
          <a:bodyPr wrap="none" rtlCol="0">
            <a:spAutoFit/>
          </a:bodyPr>
          <a:lstStyle/>
          <a:p>
            <a:pPr algn="ctr"/>
            <a:r>
              <a:rPr lang="en-US" sz="450" dirty="0"/>
              <a:t>© 2022, Amazon Web Services, Inc. or its affiliates. All rights reserved. </a:t>
            </a:r>
          </a:p>
        </p:txBody>
      </p:sp>
      <p:pic>
        <p:nvPicPr>
          <p:cNvPr id="12" name="Graphic 11">
            <a:extLst>
              <a:ext uri="{FF2B5EF4-FFF2-40B4-BE49-F238E27FC236}">
                <a16:creationId xmlns:a16="http://schemas.microsoft.com/office/drawing/2014/main" id="{9AFB0213-E599-B145-85FF-D2655A3CB8E5}"/>
              </a:ext>
            </a:extLst>
          </p:cNvPr>
          <p:cNvPicPr>
            <a:picLocks noChangeAspect="1"/>
          </p:cNvPicPr>
          <p:nvPr userDrawn="1"/>
        </p:nvPicPr>
        <p:blipFill>
          <a:blip r:embed="rId38" cstate="hq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42425" y="4712406"/>
            <a:ext cx="289560" cy="173736"/>
          </a:xfrm>
          <a:prstGeom prst="rect">
            <a:avLst/>
          </a:prstGeom>
        </p:spPr>
      </p:pic>
    </p:spTree>
    <p:extLst>
      <p:ext uri="{BB962C8B-B14F-4D97-AF65-F5344CB8AC3E}">
        <p14:creationId xmlns:p14="http://schemas.microsoft.com/office/powerpoint/2010/main" val="2676325075"/>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8" r:id="rId30"/>
    <p:sldLayoutId id="2147483785" r:id="rId31"/>
    <p:sldLayoutId id="2147483786" r:id="rId32"/>
    <p:sldLayoutId id="2147483790" r:id="rId33"/>
    <p:sldLayoutId id="2147483791" r:id="rId34"/>
    <p:sldLayoutId id="2147483792" r:id="rId35"/>
    <p:sldLayoutId id="2147483801" r:id="rId36"/>
  </p:sldLayoutIdLst>
  <p:transition>
    <p:fade/>
  </p:transition>
  <p:hf hd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0"/>
        </a:spcBef>
        <a:spcAft>
          <a:spcPts val="675"/>
        </a:spcAft>
        <a:buClr>
          <a:schemeClr val="tx1"/>
        </a:buClr>
        <a:buSzPct val="90000"/>
        <a:buFont typeface="Amazon Ember" panose="020B0603020204020204" pitchFamily="34" charset="0"/>
        <a:buChar char="•"/>
        <a:defRPr sz="2100" b="0" kern="120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675"/>
        </a:spcAft>
        <a:buClr>
          <a:schemeClr val="tx1"/>
        </a:buClr>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orient="horz" pos="312">
          <p15:clr>
            <a:srgbClr val="F26B43"/>
          </p15:clr>
        </p15:guide>
        <p15:guide id="3" pos="7296">
          <p15:clr>
            <a:srgbClr val="F26B43"/>
          </p15:clr>
        </p15:guide>
        <p15:guide id="4" orient="horz" pos="3912">
          <p15:clr>
            <a:srgbClr val="F26B43"/>
          </p15:clr>
        </p15:guide>
        <p15:guide id="5" orient="horz" pos="576">
          <p15:clr>
            <a:srgbClr val="F26B43"/>
          </p15:clr>
        </p15:guide>
        <p15:guide id="6" orient="horz" pos="960">
          <p15:clr>
            <a:srgbClr val="F26B43"/>
          </p15:clr>
        </p15:guide>
        <p15:guide id="7" orient="horz" pos="1272">
          <p15:clr>
            <a:srgbClr val="F26B43"/>
          </p15:clr>
        </p15:guide>
        <p15:guide id="8"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6.xml"/><Relationship Id="rId4" Type="http://schemas.openxmlformats.org/officeDocument/2006/relationships/image" Target="../media/image57.svg"/></Relationships>
</file>

<file path=ppt/slides/_rels/slide44.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62.sv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1.png"/><Relationship Id="rId18" Type="http://schemas.openxmlformats.org/officeDocument/2006/relationships/image" Target="../media/image76.svg"/><Relationship Id="rId3" Type="http://schemas.openxmlformats.org/officeDocument/2006/relationships/image" Target="../media/image63.png"/><Relationship Id="rId21" Type="http://schemas.openxmlformats.org/officeDocument/2006/relationships/image" Target="../media/image79.png"/><Relationship Id="rId7" Type="http://schemas.openxmlformats.org/officeDocument/2006/relationships/image" Target="../media/image67.png"/><Relationship Id="rId12" Type="http://schemas.openxmlformats.org/officeDocument/2006/relationships/image" Target="../media/image62.svg"/><Relationship Id="rId17" Type="http://schemas.openxmlformats.org/officeDocument/2006/relationships/image" Target="../media/image75.png"/><Relationship Id="rId2" Type="http://schemas.openxmlformats.org/officeDocument/2006/relationships/notesSlide" Target="../notesSlides/notesSlide36.xml"/><Relationship Id="rId16" Type="http://schemas.openxmlformats.org/officeDocument/2006/relationships/image" Target="../media/image74.svg"/><Relationship Id="rId20" Type="http://schemas.openxmlformats.org/officeDocument/2006/relationships/image" Target="../media/image78.svg"/><Relationship Id="rId1" Type="http://schemas.openxmlformats.org/officeDocument/2006/relationships/slideLayout" Target="../slideLayouts/slideLayout31.xml"/><Relationship Id="rId6" Type="http://schemas.openxmlformats.org/officeDocument/2006/relationships/image" Target="../media/image66.svg"/><Relationship Id="rId11" Type="http://schemas.openxmlformats.org/officeDocument/2006/relationships/image" Target="../media/image61.png"/><Relationship Id="rId24" Type="http://schemas.openxmlformats.org/officeDocument/2006/relationships/image" Target="../media/image82.jpeg"/><Relationship Id="rId5" Type="http://schemas.openxmlformats.org/officeDocument/2006/relationships/image" Target="../media/image65.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70.svg"/><Relationship Id="rId19" Type="http://schemas.openxmlformats.org/officeDocument/2006/relationships/image" Target="../media/image77.pn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2.svg"/><Relationship Id="rId22" Type="http://schemas.openxmlformats.org/officeDocument/2006/relationships/image" Target="../media/image80.sv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8" Type="http://schemas.openxmlformats.org/officeDocument/2006/relationships/image" Target="../media/image91.tiff"/><Relationship Id="rId3" Type="http://schemas.openxmlformats.org/officeDocument/2006/relationships/image" Target="../media/image86.tiff"/><Relationship Id="rId7" Type="http://schemas.openxmlformats.org/officeDocument/2006/relationships/image" Target="../media/image90.tiff"/><Relationship Id="rId2" Type="http://schemas.openxmlformats.org/officeDocument/2006/relationships/image" Target="../media/image85.tiff"/><Relationship Id="rId1" Type="http://schemas.openxmlformats.org/officeDocument/2006/relationships/slideLayout" Target="../slideLayouts/slideLayout31.xml"/><Relationship Id="rId6" Type="http://schemas.openxmlformats.org/officeDocument/2006/relationships/image" Target="../media/image89.tiff"/><Relationship Id="rId5" Type="http://schemas.openxmlformats.org/officeDocument/2006/relationships/image" Target="../media/image88.tiff"/><Relationship Id="rId4" Type="http://schemas.openxmlformats.org/officeDocument/2006/relationships/image" Target="../media/image87.tiff"/><Relationship Id="rId9" Type="http://schemas.openxmlformats.org/officeDocument/2006/relationships/image" Target="../media/image9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31.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05F26-63DA-804D-840F-ACC1234DDD7A}"/>
              </a:ext>
            </a:extLst>
          </p:cNvPr>
          <p:cNvSpPr>
            <a:spLocks noGrp="1"/>
          </p:cNvSpPr>
          <p:nvPr>
            <p:ph type="ctrTitle"/>
          </p:nvPr>
        </p:nvSpPr>
        <p:spPr>
          <a:xfrm>
            <a:off x="457200" y="1143000"/>
            <a:ext cx="5943600" cy="1046796"/>
          </a:xfrm>
        </p:spPr>
        <p:txBody>
          <a:bodyPr/>
          <a:lstStyle/>
          <a:p>
            <a:r>
              <a:rPr lang="en-US" sz="3200" dirty="0"/>
              <a:t>AWS </a:t>
            </a:r>
            <a:br>
              <a:rPr lang="en-US" sz="3200" dirty="0"/>
            </a:br>
            <a:r>
              <a:rPr lang="en-US" sz="3200" dirty="0"/>
              <a:t>Virtual Learning Series</a:t>
            </a:r>
            <a:br>
              <a:rPr lang="en-US" sz="3200" dirty="0"/>
            </a:br>
            <a:r>
              <a:rPr lang="en-US" sz="3200" dirty="0"/>
              <a:t>(Day 1)</a:t>
            </a:r>
          </a:p>
        </p:txBody>
      </p:sp>
      <p:sp>
        <p:nvSpPr>
          <p:cNvPr id="7" name="Text Placeholder 6">
            <a:extLst>
              <a:ext uri="{FF2B5EF4-FFF2-40B4-BE49-F238E27FC236}">
                <a16:creationId xmlns:a16="http://schemas.microsoft.com/office/drawing/2014/main" id="{A81AC6B0-6A74-364C-80E6-2A2784D58BC6}"/>
              </a:ext>
            </a:extLst>
          </p:cNvPr>
          <p:cNvSpPr>
            <a:spLocks noGrp="1"/>
          </p:cNvSpPr>
          <p:nvPr>
            <p:ph type="subTitle" idx="1"/>
          </p:nvPr>
        </p:nvSpPr>
        <p:spPr>
          <a:xfrm>
            <a:off x="457200" y="2571750"/>
            <a:ext cx="4845400" cy="482522"/>
          </a:xfrm>
        </p:spPr>
        <p:txBody>
          <a:bodyPr/>
          <a:lstStyle/>
          <a:p>
            <a:r>
              <a:rPr lang="en-US" dirty="0"/>
              <a:t>March 2022</a:t>
            </a:r>
          </a:p>
        </p:txBody>
      </p:sp>
    </p:spTree>
    <p:extLst>
      <p:ext uri="{BB962C8B-B14F-4D97-AF65-F5344CB8AC3E}">
        <p14:creationId xmlns:p14="http://schemas.microsoft.com/office/powerpoint/2010/main" val="2063014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B625-CCA3-CD4B-B673-4E75A2ED4B03}"/>
              </a:ext>
            </a:extLst>
          </p:cNvPr>
          <p:cNvSpPr>
            <a:spLocks noGrp="1"/>
          </p:cNvSpPr>
          <p:nvPr>
            <p:ph type="title"/>
          </p:nvPr>
        </p:nvSpPr>
        <p:spPr/>
        <p:txBody>
          <a:bodyPr/>
          <a:lstStyle/>
          <a:p>
            <a:pPr algn="ctr"/>
            <a:r>
              <a:rPr lang="en-US" dirty="0"/>
              <a:t>Glue Cont.</a:t>
            </a:r>
          </a:p>
        </p:txBody>
      </p:sp>
      <p:pic>
        <p:nvPicPr>
          <p:cNvPr id="4" name="Picture 6" descr="AWS Glue Concepts - AWS Glue">
            <a:extLst>
              <a:ext uri="{FF2B5EF4-FFF2-40B4-BE49-F238E27FC236}">
                <a16:creationId xmlns:a16="http://schemas.microsoft.com/office/drawing/2014/main" id="{354D2CBB-AF4A-1B4B-A757-05A65A0FEBE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75990" y="2550651"/>
            <a:ext cx="4177731" cy="24779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6F8766-97D5-3A43-B4A2-9089F46A65F0}"/>
              </a:ext>
            </a:extLst>
          </p:cNvPr>
          <p:cNvSpPr txBox="1"/>
          <p:nvPr/>
        </p:nvSpPr>
        <p:spPr>
          <a:xfrm>
            <a:off x="342900" y="816934"/>
            <a:ext cx="8801100" cy="1631216"/>
          </a:xfrm>
          <a:prstGeom prst="rect">
            <a:avLst/>
          </a:prstGeom>
          <a:noFill/>
        </p:spPr>
        <p:txBody>
          <a:bodyPr wrap="square">
            <a:spAutoFit/>
          </a:bodyPr>
          <a:lstStyle/>
          <a:p>
            <a:pPr marL="285750" indent="-285750">
              <a:buFontTx/>
              <a:buChar char="-"/>
            </a:pPr>
            <a:r>
              <a:rPr lang="en-US" sz="2000" dirty="0"/>
              <a:t>Data Catalog: A metadata store that holds metadata tables and databases. These tables can either be created and/or updated by the crawler or we could create and/or update them manually</a:t>
            </a:r>
          </a:p>
          <a:p>
            <a:pPr marL="285750" indent="-285750">
              <a:buFontTx/>
              <a:buChar char="-"/>
            </a:pPr>
            <a:r>
              <a:rPr lang="en-US" sz="2000" dirty="0"/>
              <a:t> Workflows are a Glue proprietary feature that allows for orchestration of Glue components such as the ETL job, crawlers, </a:t>
            </a:r>
            <a:r>
              <a:rPr lang="en-US" sz="2000" dirty="0" err="1"/>
              <a:t>etc</a:t>
            </a:r>
            <a:endParaRPr lang="en-US" sz="2000" dirty="0"/>
          </a:p>
        </p:txBody>
      </p:sp>
    </p:spTree>
    <p:extLst>
      <p:ext uri="{BB962C8B-B14F-4D97-AF65-F5344CB8AC3E}">
        <p14:creationId xmlns:p14="http://schemas.microsoft.com/office/powerpoint/2010/main" val="419593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7BE8-B866-434C-8DFB-4501DA155021}"/>
              </a:ext>
            </a:extLst>
          </p:cNvPr>
          <p:cNvSpPr>
            <a:spLocks noGrp="1"/>
          </p:cNvSpPr>
          <p:nvPr>
            <p:ph type="title"/>
          </p:nvPr>
        </p:nvSpPr>
        <p:spPr>
          <a:xfrm>
            <a:off x="2818355" y="338456"/>
            <a:ext cx="2723029" cy="407698"/>
          </a:xfrm>
        </p:spPr>
        <p:txBody>
          <a:bodyPr/>
          <a:lstStyle/>
          <a:p>
            <a:pPr algn="ctr"/>
            <a:r>
              <a:rPr lang="en-US" dirty="0"/>
              <a:t>Amazon Athena</a:t>
            </a:r>
          </a:p>
        </p:txBody>
      </p:sp>
      <p:sp>
        <p:nvSpPr>
          <p:cNvPr id="3" name="Text Placeholder 2">
            <a:extLst>
              <a:ext uri="{FF2B5EF4-FFF2-40B4-BE49-F238E27FC236}">
                <a16:creationId xmlns:a16="http://schemas.microsoft.com/office/drawing/2014/main" id="{53A7272F-E7A0-A447-B623-42F833782130}"/>
              </a:ext>
            </a:extLst>
          </p:cNvPr>
          <p:cNvSpPr>
            <a:spLocks noGrp="1"/>
          </p:cNvSpPr>
          <p:nvPr>
            <p:ph type="body" sz="quarter" idx="10"/>
          </p:nvPr>
        </p:nvSpPr>
        <p:spPr/>
        <p:txBody>
          <a:bodyPr/>
          <a:lstStyle/>
          <a:p>
            <a:pPr marL="285750" indent="-285750">
              <a:buFontTx/>
              <a:buChar char="-"/>
            </a:pPr>
            <a:r>
              <a:rPr lang="en-US" dirty="0"/>
              <a:t>A SQL query tool based on open source Presto for DML queries and Hive for DDL queries</a:t>
            </a:r>
          </a:p>
          <a:p>
            <a:pPr marL="285750" indent="-285750">
              <a:buFontTx/>
              <a:buChar char="-"/>
            </a:pPr>
            <a:r>
              <a:rPr lang="en-US" dirty="0"/>
              <a:t>Federated queries have also provided us the ability to use AWS-provided connectors or make use of our own Custom Presto Connectors using Lambda</a:t>
            </a:r>
          </a:p>
          <a:p>
            <a:pPr marL="285750" indent="-285750">
              <a:buFontTx/>
              <a:buChar char="-"/>
            </a:pPr>
            <a:endParaRPr lang="en-US" dirty="0"/>
          </a:p>
          <a:p>
            <a:pPr marL="285750" indent="-285750">
              <a:buFontTx/>
              <a:buChar char="-"/>
            </a:pPr>
            <a:endParaRPr lang="en-US" dirty="0"/>
          </a:p>
        </p:txBody>
      </p:sp>
      <p:pic>
        <p:nvPicPr>
          <p:cNvPr id="2050" name="Picture 2" descr="Amazon Athena, Redshift, Redshift spectrum &amp; EMR Presto Q ...">
            <a:extLst>
              <a:ext uri="{FF2B5EF4-FFF2-40B4-BE49-F238E27FC236}">
                <a16:creationId xmlns:a16="http://schemas.microsoft.com/office/drawing/2014/main" id="{DF1543D3-6F66-EC4E-BEB3-63EDF38D5E99}"/>
              </a:ext>
            </a:extLst>
          </p:cNvPr>
          <p:cNvPicPr>
            <a:picLocks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179870" y="2418404"/>
            <a:ext cx="4069474" cy="20256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61FAF4-7420-0246-A2E0-C8C7070C9739}"/>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5476202" y="290337"/>
            <a:ext cx="519602" cy="503935"/>
          </a:xfrm>
          <a:prstGeom prst="rect">
            <a:avLst/>
          </a:prstGeom>
        </p:spPr>
      </p:pic>
    </p:spTree>
    <p:extLst>
      <p:ext uri="{BB962C8B-B14F-4D97-AF65-F5344CB8AC3E}">
        <p14:creationId xmlns:p14="http://schemas.microsoft.com/office/powerpoint/2010/main" val="2190147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88F8-00AD-9241-A1F9-BCB16D935E94}"/>
              </a:ext>
            </a:extLst>
          </p:cNvPr>
          <p:cNvSpPr>
            <a:spLocks noGrp="1"/>
          </p:cNvSpPr>
          <p:nvPr>
            <p:ph type="title"/>
          </p:nvPr>
        </p:nvSpPr>
        <p:spPr/>
        <p:txBody>
          <a:bodyPr/>
          <a:lstStyle/>
          <a:p>
            <a:pPr algn="ctr"/>
            <a:r>
              <a:rPr lang="en-US" dirty="0"/>
              <a:t>AWS Data Pipeline</a:t>
            </a:r>
          </a:p>
        </p:txBody>
      </p:sp>
      <p:sp>
        <p:nvSpPr>
          <p:cNvPr id="3" name="Text Placeholder 2">
            <a:extLst>
              <a:ext uri="{FF2B5EF4-FFF2-40B4-BE49-F238E27FC236}">
                <a16:creationId xmlns:a16="http://schemas.microsoft.com/office/drawing/2014/main" id="{BB9B772B-C773-B149-8187-175D2510FC0A}"/>
              </a:ext>
            </a:extLst>
          </p:cNvPr>
          <p:cNvSpPr>
            <a:spLocks noGrp="1"/>
          </p:cNvSpPr>
          <p:nvPr>
            <p:ph type="body" sz="quarter" idx="10"/>
          </p:nvPr>
        </p:nvSpPr>
        <p:spPr>
          <a:xfrm>
            <a:off x="342900" y="1028700"/>
            <a:ext cx="6982747" cy="2928938"/>
          </a:xfrm>
        </p:spPr>
        <p:txBody>
          <a:bodyPr/>
          <a:lstStyle/>
          <a:p>
            <a:pPr marL="285750" indent="-285750">
              <a:buFont typeface="System Font Regular"/>
              <a:buChar char="-"/>
            </a:pPr>
            <a:r>
              <a:rPr lang="en-US" dirty="0"/>
              <a:t>Serves purely for ETL purposes just like Glue but unlike Glue lacks the Developer experience and provides more of a basic ETL functionality .</a:t>
            </a:r>
            <a:r>
              <a:rPr lang="en-US" dirty="0" err="1"/>
              <a:t>i.e</a:t>
            </a:r>
            <a:r>
              <a:rPr lang="en-US" dirty="0"/>
              <a:t> more drag and drop interface with little code involved</a:t>
            </a:r>
          </a:p>
          <a:p>
            <a:pPr marL="285750" indent="-285750">
              <a:buFont typeface="System Font Regular"/>
              <a:buChar char="-"/>
            </a:pPr>
            <a:r>
              <a:rPr lang="en-US" dirty="0"/>
              <a:t>The benefit from Glue is that we have more  flexibility to the operations we have such as the CLI activity whereas with Glue we are limited to either Python or Scala for our ETL migration.</a:t>
            </a:r>
          </a:p>
          <a:p>
            <a:pPr marL="285750" indent="-285750">
              <a:buFont typeface="System Font Regular"/>
              <a:buChar char="-"/>
            </a:pPr>
            <a:r>
              <a:rPr lang="en-US" dirty="0"/>
              <a:t>Data Pipeline also has Change Data Capture capabilities which is more JDBC friendly than Glue Job Bookmarks</a:t>
            </a:r>
          </a:p>
          <a:p>
            <a:pPr marL="285750" indent="-285750">
              <a:buFont typeface="System Font Regular"/>
              <a:buChar char="-"/>
            </a:pPr>
            <a:endParaRPr lang="en-US" dirty="0"/>
          </a:p>
          <a:p>
            <a:endParaRPr lang="en-US" dirty="0"/>
          </a:p>
        </p:txBody>
      </p:sp>
      <p:grpSp>
        <p:nvGrpSpPr>
          <p:cNvPr id="4" name="Group 3">
            <a:extLst>
              <a:ext uri="{FF2B5EF4-FFF2-40B4-BE49-F238E27FC236}">
                <a16:creationId xmlns:a16="http://schemas.microsoft.com/office/drawing/2014/main" id="{DE0A2C41-CBA4-EA4B-BFE6-F126E72AA276}"/>
              </a:ext>
            </a:extLst>
          </p:cNvPr>
          <p:cNvGrpSpPr>
            <a:grpSpLocks noChangeAspect="1"/>
          </p:cNvGrpSpPr>
          <p:nvPr/>
        </p:nvGrpSpPr>
        <p:grpSpPr>
          <a:xfrm>
            <a:off x="7036846" y="503339"/>
            <a:ext cx="1764254" cy="1794413"/>
            <a:chOff x="2705579" y="2470461"/>
            <a:chExt cx="2674619" cy="2720340"/>
          </a:xfrm>
        </p:grpSpPr>
        <p:sp>
          <p:nvSpPr>
            <p:cNvPr id="5" name="Freeform: Shape 76">
              <a:extLst>
                <a:ext uri="{FF2B5EF4-FFF2-40B4-BE49-F238E27FC236}">
                  <a16:creationId xmlns:a16="http://schemas.microsoft.com/office/drawing/2014/main" id="{E3EA18D8-BB32-DD43-943B-3484516643E5}"/>
                </a:ext>
              </a:extLst>
            </p:cNvPr>
            <p:cNvSpPr/>
            <p:nvPr/>
          </p:nvSpPr>
          <p:spPr>
            <a:xfrm>
              <a:off x="3748249" y="2470461"/>
              <a:ext cx="571501" cy="571501"/>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bg1"/>
            </a:solidFill>
            <a:ln w="12700" cap="flat">
              <a:solidFill>
                <a:schemeClr val="tx1"/>
              </a:solidFill>
              <a:prstDash val="solid"/>
              <a:miter/>
            </a:ln>
          </p:spPr>
          <p:txBody>
            <a:bodyPr rtlCol="0" anchor="ctr"/>
            <a:lstStyle/>
            <a:p>
              <a:endParaRPr lang="en-US" sz="6144" dirty="0"/>
            </a:p>
          </p:txBody>
        </p:sp>
        <p:sp>
          <p:nvSpPr>
            <p:cNvPr id="6" name="Freeform: Shape 78">
              <a:extLst>
                <a:ext uri="{FF2B5EF4-FFF2-40B4-BE49-F238E27FC236}">
                  <a16:creationId xmlns:a16="http://schemas.microsoft.com/office/drawing/2014/main" id="{79B1DDFD-4B00-164E-9783-1F46F08A8889}"/>
                </a:ext>
              </a:extLst>
            </p:cNvPr>
            <p:cNvSpPr/>
            <p:nvPr/>
          </p:nvSpPr>
          <p:spPr>
            <a:xfrm>
              <a:off x="3987009" y="2709221"/>
              <a:ext cx="93980" cy="93979"/>
            </a:xfrm>
            <a:custGeom>
              <a:avLst/>
              <a:gdLst>
                <a:gd name="connsiteX0" fmla="*/ 93980 w 93980"/>
                <a:gd name="connsiteY0" fmla="*/ 46990 h 93979"/>
                <a:gd name="connsiteX1" fmla="*/ 46990 w 93980"/>
                <a:gd name="connsiteY1" fmla="*/ 93980 h 93979"/>
                <a:gd name="connsiteX2" fmla="*/ 0 w 93980"/>
                <a:gd name="connsiteY2" fmla="*/ 46990 h 93979"/>
                <a:gd name="connsiteX3" fmla="*/ 46990 w 93980"/>
                <a:gd name="connsiteY3" fmla="*/ 0 h 93979"/>
                <a:gd name="connsiteX4" fmla="*/ 93980 w 93980"/>
                <a:gd name="connsiteY4" fmla="*/ 46990 h 93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79">
                  <a:moveTo>
                    <a:pt x="93980" y="46990"/>
                  </a:moveTo>
                  <a:cubicBezTo>
                    <a:pt x="93980" y="72942"/>
                    <a:pt x="72942" y="93980"/>
                    <a:pt x="46990" y="93980"/>
                  </a:cubicBezTo>
                  <a:cubicBezTo>
                    <a:pt x="21038" y="93980"/>
                    <a:pt x="0" y="72942"/>
                    <a:pt x="0" y="46990"/>
                  </a:cubicBezTo>
                  <a:cubicBezTo>
                    <a:pt x="0" y="21038"/>
                    <a:pt x="21038" y="0"/>
                    <a:pt x="46990" y="0"/>
                  </a:cubicBezTo>
                  <a:cubicBezTo>
                    <a:pt x="72942" y="0"/>
                    <a:pt x="93980" y="21038"/>
                    <a:pt x="93980" y="46990"/>
                  </a:cubicBezTo>
                  <a:close/>
                </a:path>
              </a:pathLst>
            </a:custGeom>
            <a:noFill/>
            <a:ln w="19050" cap="rnd">
              <a:solidFill>
                <a:schemeClr val="tx1"/>
              </a:solidFill>
              <a:prstDash val="solid"/>
              <a:round/>
            </a:ln>
          </p:spPr>
          <p:txBody>
            <a:bodyPr rtlCol="0" anchor="ctr"/>
            <a:lstStyle/>
            <a:p>
              <a:endParaRPr lang="en-US" sz="6144" dirty="0"/>
            </a:p>
          </p:txBody>
        </p:sp>
        <p:sp>
          <p:nvSpPr>
            <p:cNvPr id="7" name="Freeform: Shape 79">
              <a:extLst>
                <a:ext uri="{FF2B5EF4-FFF2-40B4-BE49-F238E27FC236}">
                  <a16:creationId xmlns:a16="http://schemas.microsoft.com/office/drawing/2014/main" id="{76AFD9DE-94AB-2B4F-B73F-931D2165A36A}"/>
                </a:ext>
              </a:extLst>
            </p:cNvPr>
            <p:cNvSpPr/>
            <p:nvPr/>
          </p:nvSpPr>
          <p:spPr>
            <a:xfrm>
              <a:off x="3903189" y="2627940"/>
              <a:ext cx="257810" cy="257808"/>
            </a:xfrm>
            <a:custGeom>
              <a:avLst/>
              <a:gdLst>
                <a:gd name="connsiteX0" fmla="*/ 223520 w 257810"/>
                <a:gd name="connsiteY0" fmla="*/ 149860 h 257809"/>
                <a:gd name="connsiteX1" fmla="*/ 257810 w 257810"/>
                <a:gd name="connsiteY1" fmla="*/ 144780 h 257809"/>
                <a:gd name="connsiteX2" fmla="*/ 257810 w 257810"/>
                <a:gd name="connsiteY2" fmla="*/ 110490 h 257809"/>
                <a:gd name="connsiteX3" fmla="*/ 223520 w 257810"/>
                <a:gd name="connsiteY3" fmla="*/ 105410 h 257809"/>
                <a:gd name="connsiteX4" fmla="*/ 210820 w 257810"/>
                <a:gd name="connsiteY4" fmla="*/ 76200 h 257809"/>
                <a:gd name="connsiteX5" fmla="*/ 231140 w 257810"/>
                <a:gd name="connsiteY5" fmla="*/ 48260 h 257809"/>
                <a:gd name="connsiteX6" fmla="*/ 207010 w 257810"/>
                <a:gd name="connsiteY6" fmla="*/ 24130 h 257809"/>
                <a:gd name="connsiteX7" fmla="*/ 179070 w 257810"/>
                <a:gd name="connsiteY7" fmla="*/ 45720 h 257809"/>
                <a:gd name="connsiteX8" fmla="*/ 149860 w 257810"/>
                <a:gd name="connsiteY8" fmla="*/ 34290 h 257809"/>
                <a:gd name="connsiteX9" fmla="*/ 146050 w 257810"/>
                <a:gd name="connsiteY9" fmla="*/ 0 h 257809"/>
                <a:gd name="connsiteX10" fmla="*/ 111760 w 257810"/>
                <a:gd name="connsiteY10" fmla="*/ 0 h 257809"/>
                <a:gd name="connsiteX11" fmla="*/ 106680 w 257810"/>
                <a:gd name="connsiteY11" fmla="*/ 34290 h 257809"/>
                <a:gd name="connsiteX12" fmla="*/ 77470 w 257810"/>
                <a:gd name="connsiteY12" fmla="*/ 46990 h 257809"/>
                <a:gd name="connsiteX13" fmla="*/ 49530 w 257810"/>
                <a:gd name="connsiteY13" fmla="*/ 26670 h 257809"/>
                <a:gd name="connsiteX14" fmla="*/ 25400 w 257810"/>
                <a:gd name="connsiteY14" fmla="*/ 50800 h 257809"/>
                <a:gd name="connsiteX15" fmla="*/ 46990 w 257810"/>
                <a:gd name="connsiteY15" fmla="*/ 77470 h 257809"/>
                <a:gd name="connsiteX16" fmla="*/ 34290 w 257810"/>
                <a:gd name="connsiteY16" fmla="*/ 107950 h 257809"/>
                <a:gd name="connsiteX17" fmla="*/ 0 w 257810"/>
                <a:gd name="connsiteY17" fmla="*/ 111760 h 257809"/>
                <a:gd name="connsiteX18" fmla="*/ 0 w 257810"/>
                <a:gd name="connsiteY18" fmla="*/ 146050 h 257809"/>
                <a:gd name="connsiteX19" fmla="*/ 34290 w 257810"/>
                <a:gd name="connsiteY19" fmla="*/ 149860 h 257809"/>
                <a:gd name="connsiteX20" fmla="*/ 46990 w 257810"/>
                <a:gd name="connsiteY20" fmla="*/ 180340 h 257809"/>
                <a:gd name="connsiteX21" fmla="*/ 26670 w 257810"/>
                <a:gd name="connsiteY21" fmla="*/ 208280 h 257809"/>
                <a:gd name="connsiteX22" fmla="*/ 50800 w 257810"/>
                <a:gd name="connsiteY22" fmla="*/ 231140 h 257809"/>
                <a:gd name="connsiteX23" fmla="*/ 78740 w 257810"/>
                <a:gd name="connsiteY23" fmla="*/ 210820 h 257809"/>
                <a:gd name="connsiteX24" fmla="*/ 107950 w 257810"/>
                <a:gd name="connsiteY24" fmla="*/ 223520 h 257809"/>
                <a:gd name="connsiteX25" fmla="*/ 111760 w 257810"/>
                <a:gd name="connsiteY25" fmla="*/ 257810 h 257809"/>
                <a:gd name="connsiteX26" fmla="*/ 146050 w 257810"/>
                <a:gd name="connsiteY26" fmla="*/ 257810 h 257809"/>
                <a:gd name="connsiteX27" fmla="*/ 151130 w 257810"/>
                <a:gd name="connsiteY27" fmla="*/ 223520 h 257809"/>
                <a:gd name="connsiteX28" fmla="*/ 180340 w 257810"/>
                <a:gd name="connsiteY28" fmla="*/ 210820 h 257809"/>
                <a:gd name="connsiteX29" fmla="*/ 208280 w 257810"/>
                <a:gd name="connsiteY29" fmla="*/ 231140 h 257809"/>
                <a:gd name="connsiteX30" fmla="*/ 232410 w 257810"/>
                <a:gd name="connsiteY30" fmla="*/ 207010 h 257809"/>
                <a:gd name="connsiteX31" fmla="*/ 212090 w 257810"/>
                <a:gd name="connsiteY31" fmla="*/ 180340 h 257809"/>
                <a:gd name="connsiteX32" fmla="*/ 223520 w 257810"/>
                <a:gd name="connsiteY32" fmla="*/ 149860 h 25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7810" h="257809">
                  <a:moveTo>
                    <a:pt x="223520" y="149860"/>
                  </a:moveTo>
                  <a:lnTo>
                    <a:pt x="257810" y="144780"/>
                  </a:lnTo>
                  <a:lnTo>
                    <a:pt x="257810" y="110490"/>
                  </a:lnTo>
                  <a:lnTo>
                    <a:pt x="223520" y="105410"/>
                  </a:lnTo>
                  <a:cubicBezTo>
                    <a:pt x="220980" y="95250"/>
                    <a:pt x="217170" y="85090"/>
                    <a:pt x="210820" y="76200"/>
                  </a:cubicBezTo>
                  <a:lnTo>
                    <a:pt x="231140" y="48260"/>
                  </a:lnTo>
                  <a:lnTo>
                    <a:pt x="207010" y="24130"/>
                  </a:lnTo>
                  <a:lnTo>
                    <a:pt x="179070" y="45720"/>
                  </a:lnTo>
                  <a:cubicBezTo>
                    <a:pt x="170180" y="40640"/>
                    <a:pt x="160020" y="35560"/>
                    <a:pt x="149860" y="34290"/>
                  </a:cubicBezTo>
                  <a:lnTo>
                    <a:pt x="146050" y="0"/>
                  </a:lnTo>
                  <a:lnTo>
                    <a:pt x="111760" y="0"/>
                  </a:lnTo>
                  <a:lnTo>
                    <a:pt x="106680" y="34290"/>
                  </a:lnTo>
                  <a:cubicBezTo>
                    <a:pt x="96520" y="36830"/>
                    <a:pt x="86360" y="40640"/>
                    <a:pt x="77470" y="46990"/>
                  </a:cubicBezTo>
                  <a:lnTo>
                    <a:pt x="49530" y="26670"/>
                  </a:lnTo>
                  <a:lnTo>
                    <a:pt x="25400" y="50800"/>
                  </a:lnTo>
                  <a:lnTo>
                    <a:pt x="46990" y="77470"/>
                  </a:lnTo>
                  <a:cubicBezTo>
                    <a:pt x="40640" y="86360"/>
                    <a:pt x="36830" y="96520"/>
                    <a:pt x="34290" y="107950"/>
                  </a:cubicBezTo>
                  <a:lnTo>
                    <a:pt x="0" y="111760"/>
                  </a:lnTo>
                  <a:lnTo>
                    <a:pt x="0" y="146050"/>
                  </a:lnTo>
                  <a:lnTo>
                    <a:pt x="34290" y="149860"/>
                  </a:lnTo>
                  <a:cubicBezTo>
                    <a:pt x="36830" y="160020"/>
                    <a:pt x="40640" y="170180"/>
                    <a:pt x="46990" y="180340"/>
                  </a:cubicBezTo>
                  <a:lnTo>
                    <a:pt x="26670" y="208280"/>
                  </a:lnTo>
                  <a:lnTo>
                    <a:pt x="50800" y="231140"/>
                  </a:lnTo>
                  <a:lnTo>
                    <a:pt x="78740" y="210820"/>
                  </a:lnTo>
                  <a:cubicBezTo>
                    <a:pt x="87630" y="215900"/>
                    <a:pt x="97790" y="220980"/>
                    <a:pt x="107950" y="223520"/>
                  </a:cubicBezTo>
                  <a:lnTo>
                    <a:pt x="111760" y="257810"/>
                  </a:lnTo>
                  <a:lnTo>
                    <a:pt x="146050" y="257810"/>
                  </a:lnTo>
                  <a:lnTo>
                    <a:pt x="151130" y="223520"/>
                  </a:lnTo>
                  <a:cubicBezTo>
                    <a:pt x="161290" y="220980"/>
                    <a:pt x="171450" y="217170"/>
                    <a:pt x="180340" y="210820"/>
                  </a:cubicBezTo>
                  <a:lnTo>
                    <a:pt x="208280" y="231140"/>
                  </a:lnTo>
                  <a:lnTo>
                    <a:pt x="232410" y="207010"/>
                  </a:lnTo>
                  <a:lnTo>
                    <a:pt x="212090" y="180340"/>
                  </a:lnTo>
                  <a:cubicBezTo>
                    <a:pt x="217170" y="170180"/>
                    <a:pt x="220980" y="161290"/>
                    <a:pt x="223520" y="149860"/>
                  </a:cubicBezTo>
                  <a:close/>
                </a:path>
              </a:pathLst>
            </a:custGeom>
            <a:noFill/>
            <a:ln w="19050" cap="rnd">
              <a:solidFill>
                <a:schemeClr val="tx1"/>
              </a:solidFill>
              <a:prstDash val="solid"/>
              <a:round/>
            </a:ln>
          </p:spPr>
          <p:txBody>
            <a:bodyPr rtlCol="0" anchor="ctr"/>
            <a:lstStyle/>
            <a:p>
              <a:endParaRPr lang="en-US" sz="6144" dirty="0"/>
            </a:p>
          </p:txBody>
        </p:sp>
        <p:sp>
          <p:nvSpPr>
            <p:cNvPr id="8" name="Freeform: Shape 80">
              <a:extLst>
                <a:ext uri="{FF2B5EF4-FFF2-40B4-BE49-F238E27FC236}">
                  <a16:creationId xmlns:a16="http://schemas.microsoft.com/office/drawing/2014/main" id="{5A20C84D-EA7F-6643-B65B-17CEAED61BDD}"/>
                </a:ext>
              </a:extLst>
            </p:cNvPr>
            <p:cNvSpPr/>
            <p:nvPr/>
          </p:nvSpPr>
          <p:spPr>
            <a:xfrm>
              <a:off x="3522189" y="3655370"/>
              <a:ext cx="1023620" cy="1178560"/>
            </a:xfrm>
            <a:custGeom>
              <a:avLst/>
              <a:gdLst>
                <a:gd name="connsiteX0" fmla="*/ 1023620 w 1023620"/>
                <a:gd name="connsiteY0" fmla="*/ 511810 h 1178560"/>
                <a:gd name="connsiteX1" fmla="*/ 511810 w 1023620"/>
                <a:gd name="connsiteY1" fmla="*/ 0 h 1178560"/>
                <a:gd name="connsiteX2" fmla="*/ 0 w 1023620"/>
                <a:gd name="connsiteY2" fmla="*/ 511810 h 1178560"/>
                <a:gd name="connsiteX3" fmla="*/ 290830 w 1023620"/>
                <a:gd name="connsiteY3" fmla="*/ 972820 h 1178560"/>
                <a:gd name="connsiteX4" fmla="*/ 290830 w 1023620"/>
                <a:gd name="connsiteY4" fmla="*/ 1178560 h 1178560"/>
                <a:gd name="connsiteX5" fmla="*/ 732790 w 1023620"/>
                <a:gd name="connsiteY5" fmla="*/ 1178560 h 1178560"/>
                <a:gd name="connsiteX6" fmla="*/ 732790 w 1023620"/>
                <a:gd name="connsiteY6" fmla="*/ 972820 h 1178560"/>
                <a:gd name="connsiteX7" fmla="*/ 1023620 w 1023620"/>
                <a:gd name="connsiteY7" fmla="*/ 511810 h 117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3620" h="1178560">
                  <a:moveTo>
                    <a:pt x="1023620" y="511810"/>
                  </a:moveTo>
                  <a:cubicBezTo>
                    <a:pt x="1023620" y="228600"/>
                    <a:pt x="795020" y="0"/>
                    <a:pt x="511810" y="0"/>
                  </a:cubicBezTo>
                  <a:cubicBezTo>
                    <a:pt x="228600" y="0"/>
                    <a:pt x="0" y="228600"/>
                    <a:pt x="0" y="511810"/>
                  </a:cubicBezTo>
                  <a:cubicBezTo>
                    <a:pt x="0" y="715010"/>
                    <a:pt x="119380" y="890270"/>
                    <a:pt x="290830" y="972820"/>
                  </a:cubicBezTo>
                  <a:lnTo>
                    <a:pt x="290830" y="1178560"/>
                  </a:lnTo>
                  <a:lnTo>
                    <a:pt x="732790" y="1178560"/>
                  </a:lnTo>
                  <a:lnTo>
                    <a:pt x="732790" y="972820"/>
                  </a:lnTo>
                  <a:cubicBezTo>
                    <a:pt x="904240" y="890270"/>
                    <a:pt x="1023620" y="715010"/>
                    <a:pt x="1023620" y="511810"/>
                  </a:cubicBezTo>
                  <a:close/>
                </a:path>
              </a:pathLst>
            </a:custGeom>
            <a:noFill/>
            <a:ln w="19050" cap="flat">
              <a:solidFill>
                <a:schemeClr val="accent2"/>
              </a:solidFill>
              <a:prstDash val="solid"/>
              <a:miter/>
            </a:ln>
          </p:spPr>
          <p:txBody>
            <a:bodyPr rtlCol="0" anchor="ctr"/>
            <a:lstStyle/>
            <a:p>
              <a:endParaRPr lang="en-US" sz="6144" dirty="0"/>
            </a:p>
          </p:txBody>
        </p:sp>
        <p:sp>
          <p:nvSpPr>
            <p:cNvPr id="9" name="Freeform: Shape 81">
              <a:extLst>
                <a:ext uri="{FF2B5EF4-FFF2-40B4-BE49-F238E27FC236}">
                  <a16:creationId xmlns:a16="http://schemas.microsoft.com/office/drawing/2014/main" id="{31782ABE-7C5A-4544-815F-0949CE562149}"/>
                </a:ext>
              </a:extLst>
            </p:cNvPr>
            <p:cNvSpPr/>
            <p:nvPr/>
          </p:nvSpPr>
          <p:spPr>
            <a:xfrm>
              <a:off x="4033999" y="4378001"/>
              <a:ext cx="12700" cy="455930"/>
            </a:xfrm>
            <a:custGeom>
              <a:avLst/>
              <a:gdLst>
                <a:gd name="connsiteX0" fmla="*/ 0 w 12700"/>
                <a:gd name="connsiteY0" fmla="*/ 455930 h 455930"/>
                <a:gd name="connsiteX1" fmla="*/ 0 w 12700"/>
                <a:gd name="connsiteY1" fmla="*/ 0 h 455930"/>
              </a:gdLst>
              <a:ahLst/>
              <a:cxnLst>
                <a:cxn ang="0">
                  <a:pos x="connsiteX0" y="connsiteY0"/>
                </a:cxn>
                <a:cxn ang="0">
                  <a:pos x="connsiteX1" y="connsiteY1"/>
                </a:cxn>
              </a:cxnLst>
              <a:rect l="l" t="t" r="r" b="b"/>
              <a:pathLst>
                <a:path w="12700" h="455930">
                  <a:moveTo>
                    <a:pt x="0" y="455930"/>
                  </a:moveTo>
                  <a:lnTo>
                    <a:pt x="0" y="0"/>
                  </a:lnTo>
                </a:path>
              </a:pathLst>
            </a:custGeom>
            <a:ln w="19050" cap="flat">
              <a:solidFill>
                <a:schemeClr val="tx1"/>
              </a:solidFill>
              <a:prstDash val="solid"/>
              <a:round/>
            </a:ln>
          </p:spPr>
          <p:txBody>
            <a:bodyPr rtlCol="0" anchor="ctr"/>
            <a:lstStyle/>
            <a:p>
              <a:endParaRPr lang="en-US" sz="6144" dirty="0"/>
            </a:p>
          </p:txBody>
        </p:sp>
        <p:sp>
          <p:nvSpPr>
            <p:cNvPr id="10" name="Freeform: Shape 82">
              <a:extLst>
                <a:ext uri="{FF2B5EF4-FFF2-40B4-BE49-F238E27FC236}">
                  <a16:creationId xmlns:a16="http://schemas.microsoft.com/office/drawing/2014/main" id="{ECCEC020-555F-5D47-BEA5-F884C0647B0E}"/>
                </a:ext>
              </a:extLst>
            </p:cNvPr>
            <p:cNvSpPr/>
            <p:nvPr/>
          </p:nvSpPr>
          <p:spPr>
            <a:xfrm>
              <a:off x="3919699" y="4374191"/>
              <a:ext cx="227330" cy="12700"/>
            </a:xfrm>
            <a:custGeom>
              <a:avLst/>
              <a:gdLst>
                <a:gd name="connsiteX0" fmla="*/ 0 w 227330"/>
                <a:gd name="connsiteY0" fmla="*/ 0 h 12700"/>
                <a:gd name="connsiteX1" fmla="*/ 227330 w 227330"/>
                <a:gd name="connsiteY1" fmla="*/ 0 h 12700"/>
              </a:gdLst>
              <a:ahLst/>
              <a:cxnLst>
                <a:cxn ang="0">
                  <a:pos x="connsiteX0" y="connsiteY0"/>
                </a:cxn>
                <a:cxn ang="0">
                  <a:pos x="connsiteX1" y="connsiteY1"/>
                </a:cxn>
              </a:cxnLst>
              <a:rect l="l" t="t" r="r" b="b"/>
              <a:pathLst>
                <a:path w="227330" h="12700">
                  <a:moveTo>
                    <a:pt x="0" y="0"/>
                  </a:moveTo>
                  <a:lnTo>
                    <a:pt x="227330" y="0"/>
                  </a:lnTo>
                </a:path>
              </a:pathLst>
            </a:custGeom>
            <a:ln w="19050" cap="flat">
              <a:solidFill>
                <a:schemeClr val="tx1"/>
              </a:solidFill>
              <a:prstDash val="solid"/>
              <a:round/>
            </a:ln>
          </p:spPr>
          <p:txBody>
            <a:bodyPr rtlCol="0" anchor="ctr"/>
            <a:lstStyle/>
            <a:p>
              <a:endParaRPr lang="en-US" sz="6144" dirty="0"/>
            </a:p>
          </p:txBody>
        </p:sp>
        <p:sp>
          <p:nvSpPr>
            <p:cNvPr id="11" name="Freeform: Shape 83">
              <a:extLst>
                <a:ext uri="{FF2B5EF4-FFF2-40B4-BE49-F238E27FC236}">
                  <a16:creationId xmlns:a16="http://schemas.microsoft.com/office/drawing/2014/main" id="{78A260E3-3AE0-154D-AE40-2066FC627B87}"/>
                </a:ext>
              </a:extLst>
            </p:cNvPr>
            <p:cNvSpPr/>
            <p:nvPr/>
          </p:nvSpPr>
          <p:spPr>
            <a:xfrm>
              <a:off x="3701259" y="3359461"/>
              <a:ext cx="85090" cy="208279"/>
            </a:xfrm>
            <a:custGeom>
              <a:avLst/>
              <a:gdLst>
                <a:gd name="connsiteX0" fmla="*/ 85090 w 85090"/>
                <a:gd name="connsiteY0" fmla="*/ 208280 h 208279"/>
                <a:gd name="connsiteX1" fmla="*/ 0 w 85090"/>
                <a:gd name="connsiteY1" fmla="*/ 0 h 208279"/>
              </a:gdLst>
              <a:ahLst/>
              <a:cxnLst>
                <a:cxn ang="0">
                  <a:pos x="connsiteX0" y="connsiteY0"/>
                </a:cxn>
                <a:cxn ang="0">
                  <a:pos x="connsiteX1" y="connsiteY1"/>
                </a:cxn>
              </a:cxnLst>
              <a:rect l="l" t="t" r="r" b="b"/>
              <a:pathLst>
                <a:path w="85090" h="208279">
                  <a:moveTo>
                    <a:pt x="85090" y="208280"/>
                  </a:moveTo>
                  <a:lnTo>
                    <a:pt x="0" y="0"/>
                  </a:lnTo>
                </a:path>
              </a:pathLst>
            </a:custGeom>
            <a:ln w="19050" cap="flat">
              <a:solidFill>
                <a:schemeClr val="accent2"/>
              </a:solidFill>
              <a:prstDash val="solid"/>
              <a:round/>
            </a:ln>
          </p:spPr>
          <p:txBody>
            <a:bodyPr rtlCol="0" anchor="ctr"/>
            <a:lstStyle/>
            <a:p>
              <a:endParaRPr lang="en-US" sz="6144" dirty="0"/>
            </a:p>
          </p:txBody>
        </p:sp>
        <p:sp>
          <p:nvSpPr>
            <p:cNvPr id="12" name="Freeform: Shape 84">
              <a:extLst>
                <a:ext uri="{FF2B5EF4-FFF2-40B4-BE49-F238E27FC236}">
                  <a16:creationId xmlns:a16="http://schemas.microsoft.com/office/drawing/2014/main" id="{6B06AAF5-68C4-8B48-994F-405F1FE00F22}"/>
                </a:ext>
              </a:extLst>
            </p:cNvPr>
            <p:cNvSpPr/>
            <p:nvPr/>
          </p:nvSpPr>
          <p:spPr>
            <a:xfrm>
              <a:off x="3230089" y="4409751"/>
              <a:ext cx="208279" cy="86360"/>
            </a:xfrm>
            <a:custGeom>
              <a:avLst/>
              <a:gdLst>
                <a:gd name="connsiteX0" fmla="*/ 0 w 208279"/>
                <a:gd name="connsiteY0" fmla="*/ 86360 h 86360"/>
                <a:gd name="connsiteX1" fmla="*/ 208280 w 208279"/>
                <a:gd name="connsiteY1" fmla="*/ 0 h 86360"/>
              </a:gdLst>
              <a:ahLst/>
              <a:cxnLst>
                <a:cxn ang="0">
                  <a:pos x="connsiteX0" y="connsiteY0"/>
                </a:cxn>
                <a:cxn ang="0">
                  <a:pos x="connsiteX1" y="connsiteY1"/>
                </a:cxn>
              </a:cxnLst>
              <a:rect l="l" t="t" r="r" b="b"/>
              <a:pathLst>
                <a:path w="208279" h="86360">
                  <a:moveTo>
                    <a:pt x="0" y="86360"/>
                  </a:moveTo>
                  <a:lnTo>
                    <a:pt x="208280" y="0"/>
                  </a:lnTo>
                </a:path>
              </a:pathLst>
            </a:custGeom>
            <a:ln w="19050" cap="flat">
              <a:solidFill>
                <a:schemeClr val="accent2"/>
              </a:solidFill>
              <a:prstDash val="solid"/>
              <a:round/>
            </a:ln>
          </p:spPr>
          <p:txBody>
            <a:bodyPr rtlCol="0" anchor="ctr"/>
            <a:lstStyle/>
            <a:p>
              <a:endParaRPr lang="en-US" sz="6144" dirty="0"/>
            </a:p>
          </p:txBody>
        </p:sp>
        <p:sp>
          <p:nvSpPr>
            <p:cNvPr id="13" name="Freeform: Shape 85">
              <a:extLst>
                <a:ext uri="{FF2B5EF4-FFF2-40B4-BE49-F238E27FC236}">
                  <a16:creationId xmlns:a16="http://schemas.microsoft.com/office/drawing/2014/main" id="{5C566FC0-E3AB-7E40-95E5-3FC19C757BB6}"/>
                </a:ext>
              </a:extLst>
            </p:cNvPr>
            <p:cNvSpPr/>
            <p:nvPr/>
          </p:nvSpPr>
          <p:spPr>
            <a:xfrm>
              <a:off x="4628359" y="3830631"/>
              <a:ext cx="208280" cy="85090"/>
            </a:xfrm>
            <a:custGeom>
              <a:avLst/>
              <a:gdLst>
                <a:gd name="connsiteX0" fmla="*/ 0 w 208280"/>
                <a:gd name="connsiteY0" fmla="*/ 85090 h 85090"/>
                <a:gd name="connsiteX1" fmla="*/ 208280 w 208280"/>
                <a:gd name="connsiteY1" fmla="*/ 0 h 85090"/>
              </a:gdLst>
              <a:ahLst/>
              <a:cxnLst>
                <a:cxn ang="0">
                  <a:pos x="connsiteX0" y="connsiteY0"/>
                </a:cxn>
                <a:cxn ang="0">
                  <a:pos x="connsiteX1" y="connsiteY1"/>
                </a:cxn>
              </a:cxnLst>
              <a:rect l="l" t="t" r="r" b="b"/>
              <a:pathLst>
                <a:path w="208280" h="85090">
                  <a:moveTo>
                    <a:pt x="0" y="85090"/>
                  </a:moveTo>
                  <a:lnTo>
                    <a:pt x="208280" y="0"/>
                  </a:lnTo>
                </a:path>
              </a:pathLst>
            </a:custGeom>
            <a:ln w="19050" cap="flat">
              <a:solidFill>
                <a:schemeClr val="accent2"/>
              </a:solidFill>
              <a:prstDash val="solid"/>
              <a:round/>
            </a:ln>
          </p:spPr>
          <p:txBody>
            <a:bodyPr rtlCol="0" anchor="ctr"/>
            <a:lstStyle/>
            <a:p>
              <a:endParaRPr lang="en-US" sz="6144" dirty="0"/>
            </a:p>
          </p:txBody>
        </p:sp>
        <p:sp>
          <p:nvSpPr>
            <p:cNvPr id="14" name="Freeform: Shape 86">
              <a:extLst>
                <a:ext uri="{FF2B5EF4-FFF2-40B4-BE49-F238E27FC236}">
                  <a16:creationId xmlns:a16="http://schemas.microsoft.com/office/drawing/2014/main" id="{AB259286-13AC-354E-800B-1B525B9CA6D1}"/>
                </a:ext>
              </a:extLst>
            </p:cNvPr>
            <p:cNvSpPr/>
            <p:nvPr/>
          </p:nvSpPr>
          <p:spPr>
            <a:xfrm>
              <a:off x="3230089" y="3830631"/>
              <a:ext cx="208279" cy="86359"/>
            </a:xfrm>
            <a:custGeom>
              <a:avLst/>
              <a:gdLst>
                <a:gd name="connsiteX0" fmla="*/ 0 w 208279"/>
                <a:gd name="connsiteY0" fmla="*/ 0 h 86359"/>
                <a:gd name="connsiteX1" fmla="*/ 208280 w 208279"/>
                <a:gd name="connsiteY1" fmla="*/ 86360 h 86359"/>
              </a:gdLst>
              <a:ahLst/>
              <a:cxnLst>
                <a:cxn ang="0">
                  <a:pos x="connsiteX0" y="connsiteY0"/>
                </a:cxn>
                <a:cxn ang="0">
                  <a:pos x="connsiteX1" y="connsiteY1"/>
                </a:cxn>
              </a:cxnLst>
              <a:rect l="l" t="t" r="r" b="b"/>
              <a:pathLst>
                <a:path w="208279" h="86359">
                  <a:moveTo>
                    <a:pt x="0" y="0"/>
                  </a:moveTo>
                  <a:lnTo>
                    <a:pt x="208280" y="86360"/>
                  </a:lnTo>
                </a:path>
              </a:pathLst>
            </a:custGeom>
            <a:ln w="19050" cap="flat">
              <a:solidFill>
                <a:schemeClr val="accent2"/>
              </a:solidFill>
              <a:prstDash val="solid"/>
              <a:round/>
            </a:ln>
          </p:spPr>
          <p:txBody>
            <a:bodyPr rtlCol="0" anchor="ctr"/>
            <a:lstStyle/>
            <a:p>
              <a:endParaRPr lang="en-US" sz="6144" dirty="0"/>
            </a:p>
          </p:txBody>
        </p:sp>
        <p:sp>
          <p:nvSpPr>
            <p:cNvPr id="15" name="Freeform: Shape 87">
              <a:extLst>
                <a:ext uri="{FF2B5EF4-FFF2-40B4-BE49-F238E27FC236}">
                  <a16:creationId xmlns:a16="http://schemas.microsoft.com/office/drawing/2014/main" id="{007C2C18-92D3-2B49-BD8F-4290EBDE9D68}"/>
                </a:ext>
              </a:extLst>
            </p:cNvPr>
            <p:cNvSpPr/>
            <p:nvPr/>
          </p:nvSpPr>
          <p:spPr>
            <a:xfrm>
              <a:off x="4628359" y="4409751"/>
              <a:ext cx="208280" cy="86360"/>
            </a:xfrm>
            <a:custGeom>
              <a:avLst/>
              <a:gdLst>
                <a:gd name="connsiteX0" fmla="*/ 0 w 208280"/>
                <a:gd name="connsiteY0" fmla="*/ 0 h 86360"/>
                <a:gd name="connsiteX1" fmla="*/ 208280 w 208280"/>
                <a:gd name="connsiteY1" fmla="*/ 86360 h 86360"/>
              </a:gdLst>
              <a:ahLst/>
              <a:cxnLst>
                <a:cxn ang="0">
                  <a:pos x="connsiteX0" y="connsiteY0"/>
                </a:cxn>
                <a:cxn ang="0">
                  <a:pos x="connsiteX1" y="connsiteY1"/>
                </a:cxn>
              </a:cxnLst>
              <a:rect l="l" t="t" r="r" b="b"/>
              <a:pathLst>
                <a:path w="208280" h="86360">
                  <a:moveTo>
                    <a:pt x="0" y="0"/>
                  </a:moveTo>
                  <a:lnTo>
                    <a:pt x="208280" y="86360"/>
                  </a:lnTo>
                </a:path>
              </a:pathLst>
            </a:custGeom>
            <a:ln w="19050" cap="flat">
              <a:solidFill>
                <a:schemeClr val="accent2"/>
              </a:solidFill>
              <a:prstDash val="solid"/>
              <a:round/>
            </a:ln>
          </p:spPr>
          <p:txBody>
            <a:bodyPr rtlCol="0" anchor="ctr"/>
            <a:lstStyle/>
            <a:p>
              <a:endParaRPr lang="en-US" sz="6144" dirty="0"/>
            </a:p>
          </p:txBody>
        </p:sp>
        <p:sp>
          <p:nvSpPr>
            <p:cNvPr id="16" name="Freeform: Shape 88">
              <a:extLst>
                <a:ext uri="{FF2B5EF4-FFF2-40B4-BE49-F238E27FC236}">
                  <a16:creationId xmlns:a16="http://schemas.microsoft.com/office/drawing/2014/main" id="{DCECB1CC-B40A-AA40-8B72-8229916C410B}"/>
                </a:ext>
              </a:extLst>
            </p:cNvPr>
            <p:cNvSpPr/>
            <p:nvPr/>
          </p:nvSpPr>
          <p:spPr>
            <a:xfrm>
              <a:off x="4280379" y="3359461"/>
              <a:ext cx="85090" cy="208279"/>
            </a:xfrm>
            <a:custGeom>
              <a:avLst/>
              <a:gdLst>
                <a:gd name="connsiteX0" fmla="*/ 0 w 85090"/>
                <a:gd name="connsiteY0" fmla="*/ 208280 h 208279"/>
                <a:gd name="connsiteX1" fmla="*/ 85090 w 85090"/>
                <a:gd name="connsiteY1" fmla="*/ 0 h 208279"/>
              </a:gdLst>
              <a:ahLst/>
              <a:cxnLst>
                <a:cxn ang="0">
                  <a:pos x="connsiteX0" y="connsiteY0"/>
                </a:cxn>
                <a:cxn ang="0">
                  <a:pos x="connsiteX1" y="connsiteY1"/>
                </a:cxn>
              </a:cxnLst>
              <a:rect l="l" t="t" r="r" b="b"/>
              <a:pathLst>
                <a:path w="85090" h="208279">
                  <a:moveTo>
                    <a:pt x="0" y="208280"/>
                  </a:moveTo>
                  <a:lnTo>
                    <a:pt x="85090" y="0"/>
                  </a:lnTo>
                </a:path>
              </a:pathLst>
            </a:custGeom>
            <a:ln w="19050" cap="flat">
              <a:solidFill>
                <a:schemeClr val="accent2"/>
              </a:solidFill>
              <a:prstDash val="solid"/>
              <a:round/>
            </a:ln>
          </p:spPr>
          <p:txBody>
            <a:bodyPr rtlCol="0" anchor="ctr"/>
            <a:lstStyle/>
            <a:p>
              <a:endParaRPr lang="en-US" sz="6144" dirty="0"/>
            </a:p>
          </p:txBody>
        </p:sp>
        <p:sp>
          <p:nvSpPr>
            <p:cNvPr id="17" name="Freeform: Shape 89">
              <a:extLst>
                <a:ext uri="{FF2B5EF4-FFF2-40B4-BE49-F238E27FC236}">
                  <a16:creationId xmlns:a16="http://schemas.microsoft.com/office/drawing/2014/main" id="{6EFB545A-2E55-374F-B483-32BD8E771645}"/>
                </a:ext>
              </a:extLst>
            </p:cNvPr>
            <p:cNvSpPr/>
            <p:nvPr/>
          </p:nvSpPr>
          <p:spPr>
            <a:xfrm>
              <a:off x="3813019" y="4886001"/>
              <a:ext cx="440689" cy="67309"/>
            </a:xfrm>
            <a:custGeom>
              <a:avLst/>
              <a:gdLst>
                <a:gd name="connsiteX0" fmla="*/ 416560 w 440689"/>
                <a:gd name="connsiteY0" fmla="*/ 67310 h 67309"/>
                <a:gd name="connsiteX1" fmla="*/ 24130 w 440689"/>
                <a:gd name="connsiteY1" fmla="*/ 67310 h 67309"/>
                <a:gd name="connsiteX2" fmla="*/ 0 w 440689"/>
                <a:gd name="connsiteY2" fmla="*/ 43180 h 67309"/>
                <a:gd name="connsiteX3" fmla="*/ 0 w 440689"/>
                <a:gd name="connsiteY3" fmla="*/ 24130 h 67309"/>
                <a:gd name="connsiteX4" fmla="*/ 24130 w 440689"/>
                <a:gd name="connsiteY4" fmla="*/ 0 h 67309"/>
                <a:gd name="connsiteX5" fmla="*/ 416560 w 440689"/>
                <a:gd name="connsiteY5" fmla="*/ 0 h 67309"/>
                <a:gd name="connsiteX6" fmla="*/ 440690 w 440689"/>
                <a:gd name="connsiteY6" fmla="*/ 24130 h 67309"/>
                <a:gd name="connsiteX7" fmla="*/ 440690 w 440689"/>
                <a:gd name="connsiteY7" fmla="*/ 41910 h 67309"/>
                <a:gd name="connsiteX8" fmla="*/ 416560 w 440689"/>
                <a:gd name="connsiteY8" fmla="*/ 67310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689" h="67309">
                  <a:moveTo>
                    <a:pt x="416560" y="67310"/>
                  </a:moveTo>
                  <a:lnTo>
                    <a:pt x="24130" y="67310"/>
                  </a:lnTo>
                  <a:cubicBezTo>
                    <a:pt x="10160" y="67310"/>
                    <a:pt x="0" y="55880"/>
                    <a:pt x="0" y="43180"/>
                  </a:cubicBezTo>
                  <a:lnTo>
                    <a:pt x="0" y="24130"/>
                  </a:lnTo>
                  <a:cubicBezTo>
                    <a:pt x="0" y="10160"/>
                    <a:pt x="11430" y="0"/>
                    <a:pt x="24130" y="0"/>
                  </a:cubicBezTo>
                  <a:lnTo>
                    <a:pt x="416560" y="0"/>
                  </a:lnTo>
                  <a:cubicBezTo>
                    <a:pt x="430530" y="0"/>
                    <a:pt x="440690" y="11430"/>
                    <a:pt x="440690" y="24130"/>
                  </a:cubicBezTo>
                  <a:lnTo>
                    <a:pt x="440690" y="41910"/>
                  </a:lnTo>
                  <a:cubicBezTo>
                    <a:pt x="440690" y="55880"/>
                    <a:pt x="430530" y="67310"/>
                    <a:pt x="416560" y="67310"/>
                  </a:cubicBezTo>
                  <a:close/>
                </a:path>
              </a:pathLst>
            </a:custGeom>
            <a:noFill/>
            <a:ln w="19050" cap="flat">
              <a:solidFill>
                <a:schemeClr val="tx1"/>
              </a:solidFill>
              <a:prstDash val="solid"/>
              <a:miter/>
            </a:ln>
          </p:spPr>
          <p:txBody>
            <a:bodyPr rtlCol="0" anchor="ctr"/>
            <a:lstStyle/>
            <a:p>
              <a:endParaRPr lang="en-US" sz="6144" dirty="0"/>
            </a:p>
          </p:txBody>
        </p:sp>
        <p:sp>
          <p:nvSpPr>
            <p:cNvPr id="18" name="Freeform: Shape 90">
              <a:extLst>
                <a:ext uri="{FF2B5EF4-FFF2-40B4-BE49-F238E27FC236}">
                  <a16:creationId xmlns:a16="http://schemas.microsoft.com/office/drawing/2014/main" id="{3D2EC90E-A8A1-634B-92FA-F84EC92E3655}"/>
                </a:ext>
              </a:extLst>
            </p:cNvPr>
            <p:cNvSpPr/>
            <p:nvPr/>
          </p:nvSpPr>
          <p:spPr>
            <a:xfrm>
              <a:off x="3813019" y="5005381"/>
              <a:ext cx="440689" cy="66039"/>
            </a:xfrm>
            <a:custGeom>
              <a:avLst/>
              <a:gdLst>
                <a:gd name="connsiteX0" fmla="*/ 416560 w 440689"/>
                <a:gd name="connsiteY0" fmla="*/ 66040 h 66039"/>
                <a:gd name="connsiteX1" fmla="*/ 24130 w 440689"/>
                <a:gd name="connsiteY1" fmla="*/ 66040 h 66039"/>
                <a:gd name="connsiteX2" fmla="*/ 0 w 440689"/>
                <a:gd name="connsiteY2" fmla="*/ 41910 h 66039"/>
                <a:gd name="connsiteX3" fmla="*/ 0 w 440689"/>
                <a:gd name="connsiteY3" fmla="*/ 24130 h 66039"/>
                <a:gd name="connsiteX4" fmla="*/ 24130 w 440689"/>
                <a:gd name="connsiteY4" fmla="*/ 0 h 66039"/>
                <a:gd name="connsiteX5" fmla="*/ 416560 w 440689"/>
                <a:gd name="connsiteY5" fmla="*/ 0 h 66039"/>
                <a:gd name="connsiteX6" fmla="*/ 440690 w 440689"/>
                <a:gd name="connsiteY6" fmla="*/ 24130 h 66039"/>
                <a:gd name="connsiteX7" fmla="*/ 440690 w 440689"/>
                <a:gd name="connsiteY7" fmla="*/ 41910 h 66039"/>
                <a:gd name="connsiteX8" fmla="*/ 416560 w 440689"/>
                <a:gd name="connsiteY8" fmla="*/ 66040 h 6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689" h="66039">
                  <a:moveTo>
                    <a:pt x="416560" y="66040"/>
                  </a:moveTo>
                  <a:lnTo>
                    <a:pt x="24130" y="66040"/>
                  </a:lnTo>
                  <a:cubicBezTo>
                    <a:pt x="10160" y="66040"/>
                    <a:pt x="0" y="54610"/>
                    <a:pt x="0" y="41910"/>
                  </a:cubicBezTo>
                  <a:lnTo>
                    <a:pt x="0" y="24130"/>
                  </a:lnTo>
                  <a:cubicBezTo>
                    <a:pt x="0" y="10160"/>
                    <a:pt x="11430" y="0"/>
                    <a:pt x="24130" y="0"/>
                  </a:cubicBezTo>
                  <a:lnTo>
                    <a:pt x="416560" y="0"/>
                  </a:lnTo>
                  <a:cubicBezTo>
                    <a:pt x="430530" y="0"/>
                    <a:pt x="440690" y="11430"/>
                    <a:pt x="440690" y="24130"/>
                  </a:cubicBezTo>
                  <a:lnTo>
                    <a:pt x="440690" y="41910"/>
                  </a:lnTo>
                  <a:cubicBezTo>
                    <a:pt x="440690" y="55880"/>
                    <a:pt x="430530" y="66040"/>
                    <a:pt x="416560" y="66040"/>
                  </a:cubicBezTo>
                  <a:close/>
                </a:path>
              </a:pathLst>
            </a:custGeom>
            <a:noFill/>
            <a:ln w="19050" cap="flat">
              <a:solidFill>
                <a:schemeClr val="tx1"/>
              </a:solidFill>
              <a:prstDash val="solid"/>
              <a:miter/>
            </a:ln>
          </p:spPr>
          <p:txBody>
            <a:bodyPr rtlCol="0" anchor="ctr"/>
            <a:lstStyle/>
            <a:p>
              <a:endParaRPr lang="en-US" sz="6144" dirty="0"/>
            </a:p>
          </p:txBody>
        </p:sp>
        <p:sp>
          <p:nvSpPr>
            <p:cNvPr id="19" name="Freeform: Shape 91">
              <a:extLst>
                <a:ext uri="{FF2B5EF4-FFF2-40B4-BE49-F238E27FC236}">
                  <a16:creationId xmlns:a16="http://schemas.microsoft.com/office/drawing/2014/main" id="{C37B2641-777A-124B-8C55-6B8A3CA37C72}"/>
                </a:ext>
              </a:extLst>
            </p:cNvPr>
            <p:cNvSpPr/>
            <p:nvPr/>
          </p:nvSpPr>
          <p:spPr>
            <a:xfrm>
              <a:off x="3928589" y="5123491"/>
              <a:ext cx="209550" cy="67310"/>
            </a:xfrm>
            <a:custGeom>
              <a:avLst/>
              <a:gdLst>
                <a:gd name="connsiteX0" fmla="*/ 173990 w 209550"/>
                <a:gd name="connsiteY0" fmla="*/ 67310 h 67310"/>
                <a:gd name="connsiteX1" fmla="*/ 35560 w 209550"/>
                <a:gd name="connsiteY1" fmla="*/ 67310 h 67310"/>
                <a:gd name="connsiteX2" fmla="*/ 0 w 209550"/>
                <a:gd name="connsiteY2" fmla="*/ 0 h 67310"/>
                <a:gd name="connsiteX3" fmla="*/ 209550 w 209550"/>
                <a:gd name="connsiteY3" fmla="*/ 0 h 67310"/>
              </a:gdLst>
              <a:ahLst/>
              <a:cxnLst>
                <a:cxn ang="0">
                  <a:pos x="connsiteX0" y="connsiteY0"/>
                </a:cxn>
                <a:cxn ang="0">
                  <a:pos x="connsiteX1" y="connsiteY1"/>
                </a:cxn>
                <a:cxn ang="0">
                  <a:pos x="connsiteX2" y="connsiteY2"/>
                </a:cxn>
                <a:cxn ang="0">
                  <a:pos x="connsiteX3" y="connsiteY3"/>
                </a:cxn>
              </a:cxnLst>
              <a:rect l="l" t="t" r="r" b="b"/>
              <a:pathLst>
                <a:path w="209550" h="67310">
                  <a:moveTo>
                    <a:pt x="173990" y="67310"/>
                  </a:moveTo>
                  <a:lnTo>
                    <a:pt x="35560" y="67310"/>
                  </a:lnTo>
                  <a:lnTo>
                    <a:pt x="0" y="0"/>
                  </a:lnTo>
                  <a:lnTo>
                    <a:pt x="209550" y="0"/>
                  </a:lnTo>
                  <a:close/>
                </a:path>
              </a:pathLst>
            </a:custGeom>
            <a:noFill/>
            <a:ln w="19050" cap="flat">
              <a:solidFill>
                <a:schemeClr val="tx1"/>
              </a:solidFill>
              <a:prstDash val="solid"/>
              <a:miter/>
            </a:ln>
          </p:spPr>
          <p:txBody>
            <a:bodyPr rtlCol="0" anchor="ctr"/>
            <a:lstStyle/>
            <a:p>
              <a:endParaRPr lang="en-US" sz="6144" dirty="0"/>
            </a:p>
          </p:txBody>
        </p:sp>
        <p:sp>
          <p:nvSpPr>
            <p:cNvPr id="20" name="Freeform: Shape 93">
              <a:extLst>
                <a:ext uri="{FF2B5EF4-FFF2-40B4-BE49-F238E27FC236}">
                  <a16:creationId xmlns:a16="http://schemas.microsoft.com/office/drawing/2014/main" id="{7EFAE7BB-A530-DD43-AF28-D2C033E6123A}"/>
                </a:ext>
              </a:extLst>
            </p:cNvPr>
            <p:cNvSpPr/>
            <p:nvPr/>
          </p:nvSpPr>
          <p:spPr>
            <a:xfrm>
              <a:off x="4042889" y="3097841"/>
              <a:ext cx="12700" cy="278130"/>
            </a:xfrm>
            <a:custGeom>
              <a:avLst/>
              <a:gdLst>
                <a:gd name="connsiteX0" fmla="*/ 0 w 12700"/>
                <a:gd name="connsiteY0" fmla="*/ 278130 h 278130"/>
                <a:gd name="connsiteX1" fmla="*/ 0 w 12700"/>
                <a:gd name="connsiteY1" fmla="*/ 0 h 278130"/>
              </a:gdLst>
              <a:ahLst/>
              <a:cxnLst>
                <a:cxn ang="0">
                  <a:pos x="connsiteX0" y="connsiteY0"/>
                </a:cxn>
                <a:cxn ang="0">
                  <a:pos x="connsiteX1" y="connsiteY1"/>
                </a:cxn>
              </a:cxnLst>
              <a:rect l="l" t="t" r="r" b="b"/>
              <a:pathLst>
                <a:path w="12700" h="278130">
                  <a:moveTo>
                    <a:pt x="0" y="278130"/>
                  </a:moveTo>
                  <a:lnTo>
                    <a:pt x="0" y="0"/>
                  </a:lnTo>
                </a:path>
              </a:pathLst>
            </a:custGeom>
            <a:ln w="19050" cap="flat">
              <a:solidFill>
                <a:schemeClr val="tx1"/>
              </a:solidFill>
              <a:prstDash val="solid"/>
              <a:miter/>
            </a:ln>
          </p:spPr>
          <p:txBody>
            <a:bodyPr rtlCol="0" anchor="ctr"/>
            <a:lstStyle/>
            <a:p>
              <a:endParaRPr lang="en-US" sz="6144" dirty="0"/>
            </a:p>
          </p:txBody>
        </p:sp>
        <p:sp>
          <p:nvSpPr>
            <p:cNvPr id="21" name="Freeform: Shape 94">
              <a:extLst>
                <a:ext uri="{FF2B5EF4-FFF2-40B4-BE49-F238E27FC236}">
                  <a16:creationId xmlns:a16="http://schemas.microsoft.com/office/drawing/2014/main" id="{C8A9A719-EF51-3848-8EBF-5FF8D1111B01}"/>
                </a:ext>
              </a:extLst>
            </p:cNvPr>
            <p:cNvSpPr/>
            <p:nvPr/>
          </p:nvSpPr>
          <p:spPr>
            <a:xfrm>
              <a:off x="5121119" y="3937311"/>
              <a:ext cx="259079" cy="259079"/>
            </a:xfrm>
            <a:custGeom>
              <a:avLst/>
              <a:gdLst>
                <a:gd name="connsiteX0" fmla="*/ 259080 w 259079"/>
                <a:gd name="connsiteY0" fmla="*/ 129540 h 259079"/>
                <a:gd name="connsiteX1" fmla="*/ 129540 w 259079"/>
                <a:gd name="connsiteY1" fmla="*/ 259080 h 259079"/>
                <a:gd name="connsiteX2" fmla="*/ 0 w 259079"/>
                <a:gd name="connsiteY2" fmla="*/ 129540 h 259079"/>
                <a:gd name="connsiteX3" fmla="*/ 129540 w 259079"/>
                <a:gd name="connsiteY3" fmla="*/ 0 h 259079"/>
                <a:gd name="connsiteX4" fmla="*/ 259080 w 259079"/>
                <a:gd name="connsiteY4" fmla="*/ 129540 h 25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79" h="259079">
                  <a:moveTo>
                    <a:pt x="259080" y="129540"/>
                  </a:moveTo>
                  <a:cubicBezTo>
                    <a:pt x="259080" y="201083"/>
                    <a:pt x="201083" y="259080"/>
                    <a:pt x="129540" y="259080"/>
                  </a:cubicBezTo>
                  <a:cubicBezTo>
                    <a:pt x="57997" y="259080"/>
                    <a:pt x="0" y="201083"/>
                    <a:pt x="0" y="129540"/>
                  </a:cubicBezTo>
                  <a:cubicBezTo>
                    <a:pt x="0" y="57997"/>
                    <a:pt x="57997" y="0"/>
                    <a:pt x="129540" y="0"/>
                  </a:cubicBezTo>
                  <a:cubicBezTo>
                    <a:pt x="201083" y="0"/>
                    <a:pt x="259080" y="57997"/>
                    <a:pt x="259080" y="129540"/>
                  </a:cubicBezTo>
                  <a:close/>
                </a:path>
              </a:pathLst>
            </a:custGeom>
            <a:noFill/>
            <a:ln w="19050" cap="flat">
              <a:solidFill>
                <a:schemeClr val="tx1"/>
              </a:solidFill>
              <a:prstDash val="solid"/>
              <a:miter/>
            </a:ln>
          </p:spPr>
          <p:txBody>
            <a:bodyPr rtlCol="0" anchor="ctr"/>
            <a:lstStyle/>
            <a:p>
              <a:endParaRPr lang="en-US" sz="6144" dirty="0"/>
            </a:p>
          </p:txBody>
        </p:sp>
        <p:sp>
          <p:nvSpPr>
            <p:cNvPr id="22" name="Freeform: Shape 95">
              <a:extLst>
                <a:ext uri="{FF2B5EF4-FFF2-40B4-BE49-F238E27FC236}">
                  <a16:creationId xmlns:a16="http://schemas.microsoft.com/office/drawing/2014/main" id="{EA4F4B41-5AEF-6446-9CFF-83E98E891583}"/>
                </a:ext>
              </a:extLst>
            </p:cNvPr>
            <p:cNvSpPr/>
            <p:nvPr/>
          </p:nvSpPr>
          <p:spPr>
            <a:xfrm>
              <a:off x="2705579" y="3937311"/>
              <a:ext cx="259079" cy="259079"/>
            </a:xfrm>
            <a:custGeom>
              <a:avLst/>
              <a:gdLst>
                <a:gd name="connsiteX0" fmla="*/ 259080 w 259079"/>
                <a:gd name="connsiteY0" fmla="*/ 129540 h 259079"/>
                <a:gd name="connsiteX1" fmla="*/ 129540 w 259079"/>
                <a:gd name="connsiteY1" fmla="*/ 259080 h 259079"/>
                <a:gd name="connsiteX2" fmla="*/ 0 w 259079"/>
                <a:gd name="connsiteY2" fmla="*/ 129540 h 259079"/>
                <a:gd name="connsiteX3" fmla="*/ 129540 w 259079"/>
                <a:gd name="connsiteY3" fmla="*/ 0 h 259079"/>
                <a:gd name="connsiteX4" fmla="*/ 259080 w 259079"/>
                <a:gd name="connsiteY4" fmla="*/ 129540 h 25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79" h="259079">
                  <a:moveTo>
                    <a:pt x="259080" y="129540"/>
                  </a:moveTo>
                  <a:cubicBezTo>
                    <a:pt x="259080" y="201083"/>
                    <a:pt x="201083" y="259080"/>
                    <a:pt x="129540" y="259080"/>
                  </a:cubicBezTo>
                  <a:cubicBezTo>
                    <a:pt x="57997" y="259080"/>
                    <a:pt x="0" y="201083"/>
                    <a:pt x="0" y="129540"/>
                  </a:cubicBezTo>
                  <a:cubicBezTo>
                    <a:pt x="0" y="57997"/>
                    <a:pt x="57997" y="0"/>
                    <a:pt x="129540" y="0"/>
                  </a:cubicBezTo>
                  <a:cubicBezTo>
                    <a:pt x="201083" y="0"/>
                    <a:pt x="259080" y="57997"/>
                    <a:pt x="259080" y="129540"/>
                  </a:cubicBezTo>
                  <a:close/>
                </a:path>
              </a:pathLst>
            </a:custGeom>
            <a:noFill/>
            <a:ln w="19050" cap="flat">
              <a:solidFill>
                <a:schemeClr val="tx1"/>
              </a:solidFill>
              <a:prstDash val="solid"/>
              <a:miter/>
            </a:ln>
          </p:spPr>
          <p:txBody>
            <a:bodyPr rtlCol="0" anchor="ctr"/>
            <a:lstStyle/>
            <a:p>
              <a:endParaRPr lang="en-US" sz="6144" dirty="0"/>
            </a:p>
          </p:txBody>
        </p:sp>
        <p:sp>
          <p:nvSpPr>
            <p:cNvPr id="23" name="Freeform: Shape 96">
              <a:extLst>
                <a:ext uri="{FF2B5EF4-FFF2-40B4-BE49-F238E27FC236}">
                  <a16:creationId xmlns:a16="http://schemas.microsoft.com/office/drawing/2014/main" id="{630C681A-1176-E343-8C60-4A6CBE4D5175}"/>
                </a:ext>
              </a:extLst>
            </p:cNvPr>
            <p:cNvSpPr/>
            <p:nvPr/>
          </p:nvSpPr>
          <p:spPr>
            <a:xfrm>
              <a:off x="4732499" y="4066851"/>
              <a:ext cx="388619" cy="12700"/>
            </a:xfrm>
            <a:custGeom>
              <a:avLst/>
              <a:gdLst>
                <a:gd name="connsiteX0" fmla="*/ 0 w 388619"/>
                <a:gd name="connsiteY0" fmla="*/ 0 h 12700"/>
                <a:gd name="connsiteX1" fmla="*/ 388620 w 388619"/>
                <a:gd name="connsiteY1" fmla="*/ 0 h 12700"/>
              </a:gdLst>
              <a:ahLst/>
              <a:cxnLst>
                <a:cxn ang="0">
                  <a:pos x="connsiteX0" y="connsiteY0"/>
                </a:cxn>
                <a:cxn ang="0">
                  <a:pos x="connsiteX1" y="connsiteY1"/>
                </a:cxn>
              </a:cxnLst>
              <a:rect l="l" t="t" r="r" b="b"/>
              <a:pathLst>
                <a:path w="388619" h="12700">
                  <a:moveTo>
                    <a:pt x="0" y="0"/>
                  </a:moveTo>
                  <a:lnTo>
                    <a:pt x="388620" y="0"/>
                  </a:lnTo>
                </a:path>
              </a:pathLst>
            </a:custGeom>
            <a:ln w="19050" cap="flat">
              <a:solidFill>
                <a:schemeClr val="tx1"/>
              </a:solidFill>
              <a:prstDash val="solid"/>
              <a:miter/>
            </a:ln>
          </p:spPr>
          <p:txBody>
            <a:bodyPr rtlCol="0" anchor="ctr"/>
            <a:lstStyle/>
            <a:p>
              <a:endParaRPr lang="en-US" sz="6144" dirty="0"/>
            </a:p>
          </p:txBody>
        </p:sp>
        <p:sp>
          <p:nvSpPr>
            <p:cNvPr id="24" name="Freeform: Shape 97">
              <a:extLst>
                <a:ext uri="{FF2B5EF4-FFF2-40B4-BE49-F238E27FC236}">
                  <a16:creationId xmlns:a16="http://schemas.microsoft.com/office/drawing/2014/main" id="{609CB81C-2567-E64E-AA42-6A61C23CDC6D}"/>
                </a:ext>
              </a:extLst>
            </p:cNvPr>
            <p:cNvSpPr/>
            <p:nvPr/>
          </p:nvSpPr>
          <p:spPr>
            <a:xfrm>
              <a:off x="2964659" y="4066851"/>
              <a:ext cx="388620" cy="12700"/>
            </a:xfrm>
            <a:custGeom>
              <a:avLst/>
              <a:gdLst>
                <a:gd name="connsiteX0" fmla="*/ 388620 w 388620"/>
                <a:gd name="connsiteY0" fmla="*/ 0 h 12700"/>
                <a:gd name="connsiteX1" fmla="*/ 0 w 388620"/>
                <a:gd name="connsiteY1" fmla="*/ 0 h 12700"/>
              </a:gdLst>
              <a:ahLst/>
              <a:cxnLst>
                <a:cxn ang="0">
                  <a:pos x="connsiteX0" y="connsiteY0"/>
                </a:cxn>
                <a:cxn ang="0">
                  <a:pos x="connsiteX1" y="connsiteY1"/>
                </a:cxn>
              </a:cxnLst>
              <a:rect l="l" t="t" r="r" b="b"/>
              <a:pathLst>
                <a:path w="388620" h="12700">
                  <a:moveTo>
                    <a:pt x="388620" y="0"/>
                  </a:moveTo>
                  <a:lnTo>
                    <a:pt x="0" y="0"/>
                  </a:lnTo>
                </a:path>
              </a:pathLst>
            </a:custGeom>
            <a:ln w="19050" cap="flat">
              <a:solidFill>
                <a:schemeClr val="tx1"/>
              </a:solidFill>
              <a:prstDash val="solid"/>
              <a:miter/>
            </a:ln>
          </p:spPr>
          <p:txBody>
            <a:bodyPr rtlCol="0" anchor="ctr"/>
            <a:lstStyle/>
            <a:p>
              <a:endParaRPr lang="en-US" sz="6144" dirty="0"/>
            </a:p>
          </p:txBody>
        </p:sp>
        <p:sp>
          <p:nvSpPr>
            <p:cNvPr id="25" name="Freeform: Shape 98">
              <a:extLst>
                <a:ext uri="{FF2B5EF4-FFF2-40B4-BE49-F238E27FC236}">
                  <a16:creationId xmlns:a16="http://schemas.microsoft.com/office/drawing/2014/main" id="{5F2741DF-905B-6648-8327-F1DC8B018640}"/>
                </a:ext>
              </a:extLst>
            </p:cNvPr>
            <p:cNvSpPr/>
            <p:nvPr/>
          </p:nvSpPr>
          <p:spPr>
            <a:xfrm>
              <a:off x="3142656" y="3160268"/>
              <a:ext cx="1811865" cy="1547932"/>
            </a:xfrm>
            <a:custGeom>
              <a:avLst/>
              <a:gdLst>
                <a:gd name="connsiteX0" fmla="*/ 262692 w 1811865"/>
                <a:gd name="connsiteY0" fmla="*/ 1542852 h 1547932"/>
                <a:gd name="connsiteX1" fmla="*/ 1072 w 1811865"/>
                <a:gd name="connsiteY1" fmla="*/ 948492 h 1547932"/>
                <a:gd name="connsiteX2" fmla="*/ 863402 w 1811865"/>
                <a:gd name="connsiteY2" fmla="*/ 1072 h 1547932"/>
                <a:gd name="connsiteX3" fmla="*/ 1810822 w 1811865"/>
                <a:gd name="connsiteY3" fmla="*/ 863402 h 1547932"/>
                <a:gd name="connsiteX4" fmla="*/ 1545392 w 1811865"/>
                <a:gd name="connsiteY4" fmla="*/ 1547932 h 154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865" h="1547932">
                  <a:moveTo>
                    <a:pt x="262692" y="1542852"/>
                  </a:moveTo>
                  <a:cubicBezTo>
                    <a:pt x="110292" y="1389182"/>
                    <a:pt x="12502" y="1180902"/>
                    <a:pt x="1072" y="948492"/>
                  </a:cubicBezTo>
                  <a:cubicBezTo>
                    <a:pt x="-23058" y="449382"/>
                    <a:pt x="363022" y="25202"/>
                    <a:pt x="863402" y="1072"/>
                  </a:cubicBezTo>
                  <a:cubicBezTo>
                    <a:pt x="1362512" y="-23058"/>
                    <a:pt x="1786692" y="363022"/>
                    <a:pt x="1810822" y="863402"/>
                  </a:cubicBezTo>
                  <a:cubicBezTo>
                    <a:pt x="1823522" y="1128832"/>
                    <a:pt x="1719382" y="1373942"/>
                    <a:pt x="1545392" y="1547932"/>
                  </a:cubicBezTo>
                </a:path>
              </a:pathLst>
            </a:custGeom>
            <a:noFill/>
            <a:ln w="19050" cap="flat">
              <a:solidFill>
                <a:schemeClr val="tx1"/>
              </a:solidFill>
              <a:prstDash val="solid"/>
              <a:miter/>
            </a:ln>
          </p:spPr>
          <p:txBody>
            <a:bodyPr rtlCol="0" anchor="ctr"/>
            <a:lstStyle/>
            <a:p>
              <a:endParaRPr lang="en-US" sz="6144" dirty="0"/>
            </a:p>
          </p:txBody>
        </p:sp>
        <p:sp>
          <p:nvSpPr>
            <p:cNvPr id="26" name="Freeform: Shape 99">
              <a:extLst>
                <a:ext uri="{FF2B5EF4-FFF2-40B4-BE49-F238E27FC236}">
                  <a16:creationId xmlns:a16="http://schemas.microsoft.com/office/drawing/2014/main" id="{3543ECDA-880F-7744-99BA-C605CF6DCA01}"/>
                </a:ext>
              </a:extLst>
            </p:cNvPr>
            <p:cNvSpPr/>
            <p:nvPr/>
          </p:nvSpPr>
          <p:spPr>
            <a:xfrm>
              <a:off x="4902678" y="4367841"/>
              <a:ext cx="309880" cy="546100"/>
            </a:xfrm>
            <a:custGeom>
              <a:avLst/>
              <a:gdLst>
                <a:gd name="connsiteX0" fmla="*/ 309880 w 309880"/>
                <a:gd name="connsiteY0" fmla="*/ 0 h 546100"/>
                <a:gd name="connsiteX1" fmla="*/ 0 w 309880"/>
                <a:gd name="connsiteY1" fmla="*/ 546100 h 546100"/>
              </a:gdLst>
              <a:ahLst/>
              <a:cxnLst>
                <a:cxn ang="0">
                  <a:pos x="connsiteX0" y="connsiteY0"/>
                </a:cxn>
                <a:cxn ang="0">
                  <a:pos x="connsiteX1" y="connsiteY1"/>
                </a:cxn>
              </a:cxnLst>
              <a:rect l="l" t="t" r="r" b="b"/>
              <a:pathLst>
                <a:path w="309880" h="546100">
                  <a:moveTo>
                    <a:pt x="309880" y="0"/>
                  </a:moveTo>
                  <a:cubicBezTo>
                    <a:pt x="257810" y="204470"/>
                    <a:pt x="140970" y="398780"/>
                    <a:pt x="0" y="546100"/>
                  </a:cubicBezTo>
                </a:path>
              </a:pathLst>
            </a:custGeom>
            <a:noFill/>
            <a:ln w="19050" cap="flat">
              <a:solidFill>
                <a:schemeClr val="tx1"/>
              </a:solidFill>
              <a:prstDash val="solid"/>
              <a:miter/>
            </a:ln>
          </p:spPr>
          <p:txBody>
            <a:bodyPr rtlCol="0" anchor="ctr"/>
            <a:lstStyle/>
            <a:p>
              <a:endParaRPr lang="en-US" sz="6144" dirty="0"/>
            </a:p>
          </p:txBody>
        </p:sp>
        <p:sp>
          <p:nvSpPr>
            <p:cNvPr id="27" name="Freeform: Shape 100">
              <a:extLst>
                <a:ext uri="{FF2B5EF4-FFF2-40B4-BE49-F238E27FC236}">
                  <a16:creationId xmlns:a16="http://schemas.microsoft.com/office/drawing/2014/main" id="{6E923D41-C66A-8644-9B05-4FCC9E228E8B}"/>
                </a:ext>
              </a:extLst>
            </p:cNvPr>
            <p:cNvSpPr/>
            <p:nvPr/>
          </p:nvSpPr>
          <p:spPr>
            <a:xfrm>
              <a:off x="4345149" y="2897181"/>
              <a:ext cx="867410" cy="867410"/>
            </a:xfrm>
            <a:custGeom>
              <a:avLst/>
              <a:gdLst>
                <a:gd name="connsiteX0" fmla="*/ 0 w 867410"/>
                <a:gd name="connsiteY0" fmla="*/ 0 h 867410"/>
                <a:gd name="connsiteX1" fmla="*/ 867410 w 867410"/>
                <a:gd name="connsiteY1" fmla="*/ 867410 h 867410"/>
              </a:gdLst>
              <a:ahLst/>
              <a:cxnLst>
                <a:cxn ang="0">
                  <a:pos x="connsiteX0" y="connsiteY0"/>
                </a:cxn>
                <a:cxn ang="0">
                  <a:pos x="connsiteX1" y="connsiteY1"/>
                </a:cxn>
              </a:cxnLst>
              <a:rect l="l" t="t" r="r" b="b"/>
              <a:pathLst>
                <a:path w="867410" h="867410">
                  <a:moveTo>
                    <a:pt x="0" y="0"/>
                  </a:moveTo>
                  <a:cubicBezTo>
                    <a:pt x="424180" y="109220"/>
                    <a:pt x="758190" y="443230"/>
                    <a:pt x="867410" y="867410"/>
                  </a:cubicBezTo>
                </a:path>
              </a:pathLst>
            </a:custGeom>
            <a:noFill/>
            <a:ln w="19050" cap="flat">
              <a:solidFill>
                <a:schemeClr val="tx1"/>
              </a:solidFill>
              <a:prstDash val="solid"/>
              <a:miter/>
            </a:ln>
          </p:spPr>
          <p:txBody>
            <a:bodyPr rtlCol="0" anchor="ctr"/>
            <a:lstStyle/>
            <a:p>
              <a:endParaRPr lang="en-US" sz="6144" dirty="0"/>
            </a:p>
          </p:txBody>
        </p:sp>
        <p:sp>
          <p:nvSpPr>
            <p:cNvPr id="28" name="Freeform: Shape 101">
              <a:extLst>
                <a:ext uri="{FF2B5EF4-FFF2-40B4-BE49-F238E27FC236}">
                  <a16:creationId xmlns:a16="http://schemas.microsoft.com/office/drawing/2014/main" id="{66742B5F-2272-3043-BC67-F7845C9BEDBD}"/>
                </a:ext>
              </a:extLst>
            </p:cNvPr>
            <p:cNvSpPr/>
            <p:nvPr/>
          </p:nvSpPr>
          <p:spPr>
            <a:xfrm>
              <a:off x="2873218" y="2908611"/>
              <a:ext cx="824230" cy="855980"/>
            </a:xfrm>
            <a:custGeom>
              <a:avLst/>
              <a:gdLst>
                <a:gd name="connsiteX0" fmla="*/ 0 w 824230"/>
                <a:gd name="connsiteY0" fmla="*/ 855980 h 855980"/>
                <a:gd name="connsiteX1" fmla="*/ 824230 w 824230"/>
                <a:gd name="connsiteY1" fmla="*/ 0 h 855980"/>
              </a:gdLst>
              <a:ahLst/>
              <a:cxnLst>
                <a:cxn ang="0">
                  <a:pos x="connsiteX0" y="connsiteY0"/>
                </a:cxn>
                <a:cxn ang="0">
                  <a:pos x="connsiteX1" y="connsiteY1"/>
                </a:cxn>
              </a:cxnLst>
              <a:rect l="l" t="t" r="r" b="b"/>
              <a:pathLst>
                <a:path w="824230" h="855980">
                  <a:moveTo>
                    <a:pt x="0" y="855980"/>
                  </a:moveTo>
                  <a:cubicBezTo>
                    <a:pt x="105410" y="445770"/>
                    <a:pt x="420370" y="120650"/>
                    <a:pt x="824230" y="0"/>
                  </a:cubicBezTo>
                </a:path>
              </a:pathLst>
            </a:custGeom>
            <a:noFill/>
            <a:ln w="19050" cap="flat">
              <a:solidFill>
                <a:schemeClr val="tx1"/>
              </a:solidFill>
              <a:prstDash val="solid"/>
              <a:miter/>
            </a:ln>
          </p:spPr>
          <p:txBody>
            <a:bodyPr rtlCol="0" anchor="ctr"/>
            <a:lstStyle/>
            <a:p>
              <a:endParaRPr lang="en-US" sz="6144" dirty="0"/>
            </a:p>
          </p:txBody>
        </p:sp>
        <p:sp>
          <p:nvSpPr>
            <p:cNvPr id="29" name="Freeform: Shape 102">
              <a:extLst>
                <a:ext uri="{FF2B5EF4-FFF2-40B4-BE49-F238E27FC236}">
                  <a16:creationId xmlns:a16="http://schemas.microsoft.com/office/drawing/2014/main" id="{B3923112-904C-F94F-9D70-5BFB365837A4}"/>
                </a:ext>
              </a:extLst>
            </p:cNvPr>
            <p:cNvSpPr/>
            <p:nvPr/>
          </p:nvSpPr>
          <p:spPr>
            <a:xfrm>
              <a:off x="2873218" y="4367841"/>
              <a:ext cx="320039" cy="556260"/>
            </a:xfrm>
            <a:custGeom>
              <a:avLst/>
              <a:gdLst>
                <a:gd name="connsiteX0" fmla="*/ 320040 w 320039"/>
                <a:gd name="connsiteY0" fmla="*/ 556260 h 556260"/>
                <a:gd name="connsiteX1" fmla="*/ 0 w 320039"/>
                <a:gd name="connsiteY1" fmla="*/ 0 h 556260"/>
              </a:gdLst>
              <a:ahLst/>
              <a:cxnLst>
                <a:cxn ang="0">
                  <a:pos x="connsiteX0" y="connsiteY0"/>
                </a:cxn>
                <a:cxn ang="0">
                  <a:pos x="connsiteX1" y="connsiteY1"/>
                </a:cxn>
              </a:cxnLst>
              <a:rect l="l" t="t" r="r" b="b"/>
              <a:pathLst>
                <a:path w="320039" h="556260">
                  <a:moveTo>
                    <a:pt x="320040" y="556260"/>
                  </a:moveTo>
                  <a:cubicBezTo>
                    <a:pt x="161290" y="403860"/>
                    <a:pt x="55880" y="219710"/>
                    <a:pt x="0" y="0"/>
                  </a:cubicBezTo>
                </a:path>
              </a:pathLst>
            </a:custGeom>
            <a:noFill/>
            <a:ln w="19050" cap="flat">
              <a:solidFill>
                <a:schemeClr val="tx1"/>
              </a:solidFill>
              <a:prstDash val="solid"/>
              <a:miter/>
            </a:ln>
          </p:spPr>
          <p:txBody>
            <a:bodyPr rtlCol="0" anchor="ctr"/>
            <a:lstStyle/>
            <a:p>
              <a:endParaRPr lang="en-US" sz="6144" dirty="0"/>
            </a:p>
          </p:txBody>
        </p:sp>
        <p:sp>
          <p:nvSpPr>
            <p:cNvPr id="30" name="Freeform: Shape 103">
              <a:extLst>
                <a:ext uri="{FF2B5EF4-FFF2-40B4-BE49-F238E27FC236}">
                  <a16:creationId xmlns:a16="http://schemas.microsoft.com/office/drawing/2014/main" id="{0E9A9E14-AF76-B242-9526-CC3CE1DCEDAE}"/>
                </a:ext>
              </a:extLst>
            </p:cNvPr>
            <p:cNvSpPr/>
            <p:nvPr/>
          </p:nvSpPr>
          <p:spPr>
            <a:xfrm>
              <a:off x="4559779" y="4583741"/>
              <a:ext cx="474980" cy="474979"/>
            </a:xfrm>
            <a:custGeom>
              <a:avLst/>
              <a:gdLst>
                <a:gd name="connsiteX0" fmla="*/ 0 w 474980"/>
                <a:gd name="connsiteY0" fmla="*/ 0 h 474979"/>
                <a:gd name="connsiteX1" fmla="*/ 474980 w 474980"/>
                <a:gd name="connsiteY1" fmla="*/ 474980 h 474979"/>
              </a:gdLst>
              <a:ahLst/>
              <a:cxnLst>
                <a:cxn ang="0">
                  <a:pos x="connsiteX0" y="connsiteY0"/>
                </a:cxn>
                <a:cxn ang="0">
                  <a:pos x="connsiteX1" y="connsiteY1"/>
                </a:cxn>
              </a:cxnLst>
              <a:rect l="l" t="t" r="r" b="b"/>
              <a:pathLst>
                <a:path w="474980" h="474979">
                  <a:moveTo>
                    <a:pt x="0" y="0"/>
                  </a:moveTo>
                  <a:lnTo>
                    <a:pt x="474980" y="474980"/>
                  </a:lnTo>
                </a:path>
              </a:pathLst>
            </a:custGeom>
            <a:ln w="19050" cap="flat">
              <a:solidFill>
                <a:schemeClr val="tx1"/>
              </a:solidFill>
              <a:prstDash val="solid"/>
              <a:miter/>
            </a:ln>
          </p:spPr>
          <p:txBody>
            <a:bodyPr rtlCol="0" anchor="ctr"/>
            <a:lstStyle/>
            <a:p>
              <a:endParaRPr lang="en-US" sz="6144" dirty="0"/>
            </a:p>
          </p:txBody>
        </p:sp>
        <p:sp>
          <p:nvSpPr>
            <p:cNvPr id="31" name="Freeform: Shape 104">
              <a:extLst>
                <a:ext uri="{FF2B5EF4-FFF2-40B4-BE49-F238E27FC236}">
                  <a16:creationId xmlns:a16="http://schemas.microsoft.com/office/drawing/2014/main" id="{B48B96C9-FF77-CA43-B715-2E4BD267CB3D}"/>
                </a:ext>
              </a:extLst>
            </p:cNvPr>
            <p:cNvSpPr/>
            <p:nvPr/>
          </p:nvSpPr>
          <p:spPr>
            <a:xfrm>
              <a:off x="3051019" y="3074981"/>
              <a:ext cx="473710" cy="473709"/>
            </a:xfrm>
            <a:custGeom>
              <a:avLst/>
              <a:gdLst>
                <a:gd name="connsiteX0" fmla="*/ 0 w 473710"/>
                <a:gd name="connsiteY0" fmla="*/ 0 h 473709"/>
                <a:gd name="connsiteX1" fmla="*/ 473710 w 473710"/>
                <a:gd name="connsiteY1" fmla="*/ 473710 h 473709"/>
              </a:gdLst>
              <a:ahLst/>
              <a:cxnLst>
                <a:cxn ang="0">
                  <a:pos x="connsiteX0" y="connsiteY0"/>
                </a:cxn>
                <a:cxn ang="0">
                  <a:pos x="connsiteX1" y="connsiteY1"/>
                </a:cxn>
              </a:cxnLst>
              <a:rect l="l" t="t" r="r" b="b"/>
              <a:pathLst>
                <a:path w="473710" h="473709">
                  <a:moveTo>
                    <a:pt x="0" y="0"/>
                  </a:moveTo>
                  <a:lnTo>
                    <a:pt x="473710" y="473710"/>
                  </a:lnTo>
                </a:path>
              </a:pathLst>
            </a:custGeom>
            <a:ln w="19050" cap="flat">
              <a:solidFill>
                <a:schemeClr val="tx1"/>
              </a:solidFill>
              <a:prstDash val="solid"/>
              <a:miter/>
            </a:ln>
          </p:spPr>
          <p:txBody>
            <a:bodyPr rtlCol="0" anchor="ctr"/>
            <a:lstStyle/>
            <a:p>
              <a:endParaRPr lang="en-US" sz="6144" dirty="0"/>
            </a:p>
          </p:txBody>
        </p:sp>
        <p:sp>
          <p:nvSpPr>
            <p:cNvPr id="32" name="Freeform: Shape 105">
              <a:extLst>
                <a:ext uri="{FF2B5EF4-FFF2-40B4-BE49-F238E27FC236}">
                  <a16:creationId xmlns:a16="http://schemas.microsoft.com/office/drawing/2014/main" id="{2F4D26C2-6B6A-384A-BA68-B9730DF902BD}"/>
                </a:ext>
              </a:extLst>
            </p:cNvPr>
            <p:cNvSpPr/>
            <p:nvPr/>
          </p:nvSpPr>
          <p:spPr>
            <a:xfrm>
              <a:off x="4559779" y="3074981"/>
              <a:ext cx="474980" cy="473709"/>
            </a:xfrm>
            <a:custGeom>
              <a:avLst/>
              <a:gdLst>
                <a:gd name="connsiteX0" fmla="*/ 0 w 474980"/>
                <a:gd name="connsiteY0" fmla="*/ 473710 h 473709"/>
                <a:gd name="connsiteX1" fmla="*/ 474980 w 474980"/>
                <a:gd name="connsiteY1" fmla="*/ 0 h 473709"/>
              </a:gdLst>
              <a:ahLst/>
              <a:cxnLst>
                <a:cxn ang="0">
                  <a:pos x="connsiteX0" y="connsiteY0"/>
                </a:cxn>
                <a:cxn ang="0">
                  <a:pos x="connsiteX1" y="connsiteY1"/>
                </a:cxn>
              </a:cxnLst>
              <a:rect l="l" t="t" r="r" b="b"/>
              <a:pathLst>
                <a:path w="474980" h="473709">
                  <a:moveTo>
                    <a:pt x="0" y="473710"/>
                  </a:moveTo>
                  <a:lnTo>
                    <a:pt x="474980" y="0"/>
                  </a:lnTo>
                </a:path>
              </a:pathLst>
            </a:custGeom>
            <a:ln w="19050" cap="flat">
              <a:solidFill>
                <a:schemeClr val="tx1"/>
              </a:solidFill>
              <a:prstDash val="solid"/>
              <a:miter/>
            </a:ln>
          </p:spPr>
          <p:txBody>
            <a:bodyPr rtlCol="0" anchor="ctr"/>
            <a:lstStyle/>
            <a:p>
              <a:endParaRPr lang="en-US" sz="6144" dirty="0"/>
            </a:p>
          </p:txBody>
        </p:sp>
        <p:sp>
          <p:nvSpPr>
            <p:cNvPr id="33" name="Freeform: Shape 106">
              <a:extLst>
                <a:ext uri="{FF2B5EF4-FFF2-40B4-BE49-F238E27FC236}">
                  <a16:creationId xmlns:a16="http://schemas.microsoft.com/office/drawing/2014/main" id="{E7439B3B-E3D8-9D44-96F1-3EF0E864D649}"/>
                </a:ext>
              </a:extLst>
            </p:cNvPr>
            <p:cNvSpPr/>
            <p:nvPr/>
          </p:nvSpPr>
          <p:spPr>
            <a:xfrm>
              <a:off x="3051018" y="4583741"/>
              <a:ext cx="474980" cy="474979"/>
            </a:xfrm>
            <a:custGeom>
              <a:avLst/>
              <a:gdLst>
                <a:gd name="connsiteX0" fmla="*/ 0 w 474980"/>
                <a:gd name="connsiteY0" fmla="*/ 474980 h 474979"/>
                <a:gd name="connsiteX1" fmla="*/ 351790 w 474980"/>
                <a:gd name="connsiteY1" fmla="*/ 123190 h 474979"/>
                <a:gd name="connsiteX2" fmla="*/ 474980 w 474980"/>
                <a:gd name="connsiteY2" fmla="*/ 0 h 474979"/>
              </a:gdLst>
              <a:ahLst/>
              <a:cxnLst>
                <a:cxn ang="0">
                  <a:pos x="connsiteX0" y="connsiteY0"/>
                </a:cxn>
                <a:cxn ang="0">
                  <a:pos x="connsiteX1" y="connsiteY1"/>
                </a:cxn>
                <a:cxn ang="0">
                  <a:pos x="connsiteX2" y="connsiteY2"/>
                </a:cxn>
              </a:cxnLst>
              <a:rect l="l" t="t" r="r" b="b"/>
              <a:pathLst>
                <a:path w="474980" h="474979">
                  <a:moveTo>
                    <a:pt x="0" y="474980"/>
                  </a:moveTo>
                  <a:lnTo>
                    <a:pt x="351790" y="123190"/>
                  </a:lnTo>
                  <a:lnTo>
                    <a:pt x="474980" y="0"/>
                  </a:lnTo>
                </a:path>
              </a:pathLst>
            </a:custGeom>
            <a:noFill/>
            <a:ln w="19050" cap="flat">
              <a:solidFill>
                <a:schemeClr val="tx1"/>
              </a:solidFill>
              <a:prstDash val="solid"/>
              <a:miter/>
            </a:ln>
          </p:spPr>
          <p:txBody>
            <a:bodyPr rtlCol="0" anchor="ctr"/>
            <a:lstStyle/>
            <a:p>
              <a:endParaRPr lang="en-US" sz="6144" dirty="0"/>
            </a:p>
          </p:txBody>
        </p:sp>
      </p:grpSp>
    </p:spTree>
    <p:extLst>
      <p:ext uri="{BB962C8B-B14F-4D97-AF65-F5344CB8AC3E}">
        <p14:creationId xmlns:p14="http://schemas.microsoft.com/office/powerpoint/2010/main" val="408167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4E11-7493-5E4C-97D9-D71451ACD85F}"/>
              </a:ext>
            </a:extLst>
          </p:cNvPr>
          <p:cNvSpPr>
            <a:spLocks noGrp="1"/>
          </p:cNvSpPr>
          <p:nvPr>
            <p:ph type="title"/>
          </p:nvPr>
        </p:nvSpPr>
        <p:spPr/>
        <p:txBody>
          <a:bodyPr/>
          <a:lstStyle/>
          <a:p>
            <a:pPr algn="ctr"/>
            <a:r>
              <a:rPr lang="en-US" dirty="0"/>
              <a:t>Managed Workflows for Apache Airflow</a:t>
            </a:r>
          </a:p>
        </p:txBody>
      </p:sp>
      <p:sp>
        <p:nvSpPr>
          <p:cNvPr id="3" name="Text Placeholder 2">
            <a:extLst>
              <a:ext uri="{FF2B5EF4-FFF2-40B4-BE49-F238E27FC236}">
                <a16:creationId xmlns:a16="http://schemas.microsoft.com/office/drawing/2014/main" id="{D60F5968-87DC-0C48-8F61-2A334236CEC7}"/>
              </a:ext>
            </a:extLst>
          </p:cNvPr>
          <p:cNvSpPr>
            <a:spLocks noGrp="1"/>
          </p:cNvSpPr>
          <p:nvPr>
            <p:ph type="body" sz="quarter" idx="10"/>
          </p:nvPr>
        </p:nvSpPr>
        <p:spPr/>
        <p:txBody>
          <a:bodyPr/>
          <a:lstStyle/>
          <a:p>
            <a:pPr marL="285750" indent="-285750">
              <a:buFontTx/>
              <a:buChar char="-"/>
            </a:pPr>
            <a:r>
              <a:rPr lang="en-US" dirty="0"/>
              <a:t>This offering is a managed version of the Open Source Software Apache Airflow.</a:t>
            </a:r>
          </a:p>
          <a:p>
            <a:pPr marL="285750" indent="-285750">
              <a:buFontTx/>
              <a:buChar char="-"/>
            </a:pPr>
            <a:r>
              <a:rPr lang="en-US" dirty="0"/>
              <a:t> We have not adapted this in any way. MWAA was meant to assist Data Engineers/Data Scientist with the ability to conduct their workload orchestration without the need to setup an airflow Environment</a:t>
            </a:r>
          </a:p>
          <a:p>
            <a:pPr marL="285750" indent="-285750">
              <a:buFontTx/>
              <a:buChar char="-"/>
            </a:pPr>
            <a:endParaRPr lang="en-US" dirty="0"/>
          </a:p>
          <a:p>
            <a:pPr marL="285750" indent="-285750">
              <a:buFontTx/>
              <a:buChar char="-"/>
            </a:pPr>
            <a:r>
              <a:rPr lang="en-US" dirty="0"/>
              <a:t>We define the Workflow tasks as a Directed Acyclic Graph</a:t>
            </a:r>
          </a:p>
          <a:p>
            <a:pPr marL="285750" indent="-285750">
              <a:buFontTx/>
              <a:buChar char="-"/>
            </a:pPr>
            <a:endParaRPr lang="en-US" dirty="0"/>
          </a:p>
          <a:p>
            <a:endParaRPr lang="en-US" dirty="0"/>
          </a:p>
          <a:p>
            <a:endParaRPr lang="en-US" dirty="0"/>
          </a:p>
        </p:txBody>
      </p:sp>
    </p:spTree>
    <p:extLst>
      <p:ext uri="{BB962C8B-B14F-4D97-AF65-F5344CB8AC3E}">
        <p14:creationId xmlns:p14="http://schemas.microsoft.com/office/powerpoint/2010/main" val="88521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FCB8-F132-1342-841F-172D822072DC}"/>
              </a:ext>
            </a:extLst>
          </p:cNvPr>
          <p:cNvSpPr>
            <a:spLocks noGrp="1"/>
          </p:cNvSpPr>
          <p:nvPr>
            <p:ph type="title"/>
          </p:nvPr>
        </p:nvSpPr>
        <p:spPr/>
        <p:txBody>
          <a:bodyPr/>
          <a:lstStyle/>
          <a:p>
            <a:pPr algn="ctr"/>
            <a:r>
              <a:rPr lang="en-US" dirty="0"/>
              <a:t>AWS Lake Formation</a:t>
            </a:r>
          </a:p>
        </p:txBody>
      </p:sp>
      <p:sp>
        <p:nvSpPr>
          <p:cNvPr id="3" name="Text Placeholder 2">
            <a:extLst>
              <a:ext uri="{FF2B5EF4-FFF2-40B4-BE49-F238E27FC236}">
                <a16:creationId xmlns:a16="http://schemas.microsoft.com/office/drawing/2014/main" id="{7397BE21-73A6-FA43-8538-A5F5EF77C583}"/>
              </a:ext>
            </a:extLst>
          </p:cNvPr>
          <p:cNvSpPr>
            <a:spLocks noGrp="1"/>
          </p:cNvSpPr>
          <p:nvPr>
            <p:ph type="body" sz="quarter" idx="10"/>
          </p:nvPr>
        </p:nvSpPr>
        <p:spPr/>
        <p:txBody>
          <a:bodyPr/>
          <a:lstStyle/>
          <a:p>
            <a:r>
              <a:rPr lang="en-US" dirty="0"/>
              <a:t>- The administrative layer for our Data Lake ecosystem</a:t>
            </a:r>
          </a:p>
          <a:p>
            <a:r>
              <a:rPr lang="en-US" dirty="0"/>
              <a:t>Lake Formation’s most popular feature allows us to be able to manage our Data Catalog metadata as well as the data for the underlying s3 location.</a:t>
            </a:r>
          </a:p>
          <a:p>
            <a:endParaRPr lang="en-US" dirty="0"/>
          </a:p>
          <a:p>
            <a:r>
              <a:rPr lang="en-US" dirty="0"/>
              <a:t>Another up and coming Lake Formation feature is the newly-GA Governed Tables, which allow our S3 data lake location to have ACID properties so that each data lake user can have their own consistent view of the source data</a:t>
            </a:r>
          </a:p>
        </p:txBody>
      </p:sp>
      <p:grpSp>
        <p:nvGrpSpPr>
          <p:cNvPr id="5" name="Graphic 16">
            <a:extLst>
              <a:ext uri="{FF2B5EF4-FFF2-40B4-BE49-F238E27FC236}">
                <a16:creationId xmlns:a16="http://schemas.microsoft.com/office/drawing/2014/main" id="{A9AB079F-33A7-8D44-90E3-7880EB1F8E07}"/>
              </a:ext>
            </a:extLst>
          </p:cNvPr>
          <p:cNvGrpSpPr/>
          <p:nvPr/>
        </p:nvGrpSpPr>
        <p:grpSpPr>
          <a:xfrm>
            <a:off x="6326940" y="286952"/>
            <a:ext cx="408749" cy="448854"/>
            <a:chOff x="3361859" y="3368883"/>
            <a:chExt cx="421752" cy="463133"/>
          </a:xfrm>
          <a:solidFill>
            <a:srgbClr val="FFFFFF"/>
          </a:solidFill>
        </p:grpSpPr>
        <p:sp>
          <p:nvSpPr>
            <p:cNvPr id="6" name="Freeform: Shape 23">
              <a:extLst>
                <a:ext uri="{FF2B5EF4-FFF2-40B4-BE49-F238E27FC236}">
                  <a16:creationId xmlns:a16="http://schemas.microsoft.com/office/drawing/2014/main" id="{C82F1FF2-64C5-7140-B22D-C113FBBCA431}"/>
                </a:ext>
              </a:extLst>
            </p:cNvPr>
            <p:cNvSpPr/>
            <p:nvPr/>
          </p:nvSpPr>
          <p:spPr>
            <a:xfrm>
              <a:off x="3361859" y="3409419"/>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sp>
          <p:nvSpPr>
            <p:cNvPr id="7" name="Freeform: Shape 24">
              <a:extLst>
                <a:ext uri="{FF2B5EF4-FFF2-40B4-BE49-F238E27FC236}">
                  <a16:creationId xmlns:a16="http://schemas.microsoft.com/office/drawing/2014/main" id="{2D682429-B28F-2B41-8908-34418F45537D}"/>
                </a:ext>
              </a:extLst>
            </p:cNvPr>
            <p:cNvSpPr/>
            <p:nvPr/>
          </p:nvSpPr>
          <p:spPr>
            <a:xfrm>
              <a:off x="3424369" y="3608699"/>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sp>
          <p:nvSpPr>
            <p:cNvPr id="8" name="Freeform: Shape 25">
              <a:extLst>
                <a:ext uri="{FF2B5EF4-FFF2-40B4-BE49-F238E27FC236}">
                  <a16:creationId xmlns:a16="http://schemas.microsoft.com/office/drawing/2014/main" id="{F9C285E3-1088-9348-B44B-5934AAC602C0}"/>
                </a:ext>
              </a:extLst>
            </p:cNvPr>
            <p:cNvSpPr/>
            <p:nvPr/>
          </p:nvSpPr>
          <p:spPr>
            <a:xfrm>
              <a:off x="3372708" y="3457546"/>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sp>
          <p:nvSpPr>
            <p:cNvPr id="9" name="Freeform: Shape 26">
              <a:extLst>
                <a:ext uri="{FF2B5EF4-FFF2-40B4-BE49-F238E27FC236}">
                  <a16:creationId xmlns:a16="http://schemas.microsoft.com/office/drawing/2014/main" id="{95C1AF41-C35F-6C49-890F-7E867DE8388F}"/>
                </a:ext>
              </a:extLst>
            </p:cNvPr>
            <p:cNvSpPr/>
            <p:nvPr/>
          </p:nvSpPr>
          <p:spPr>
            <a:xfrm>
              <a:off x="3371285" y="3439718"/>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sp>
          <p:nvSpPr>
            <p:cNvPr id="10" name="Freeform: Shape 27">
              <a:extLst>
                <a:ext uri="{FF2B5EF4-FFF2-40B4-BE49-F238E27FC236}">
                  <a16:creationId xmlns:a16="http://schemas.microsoft.com/office/drawing/2014/main" id="{F8B99732-7B06-EE44-9DD2-CDF815AAEEA3}"/>
                </a:ext>
              </a:extLst>
            </p:cNvPr>
            <p:cNvSpPr/>
            <p:nvPr/>
          </p:nvSpPr>
          <p:spPr>
            <a:xfrm>
              <a:off x="3471612" y="3421986"/>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sp>
          <p:nvSpPr>
            <p:cNvPr id="11" name="Freeform: Shape 28">
              <a:extLst>
                <a:ext uri="{FF2B5EF4-FFF2-40B4-BE49-F238E27FC236}">
                  <a16:creationId xmlns:a16="http://schemas.microsoft.com/office/drawing/2014/main" id="{6B13DDD9-1F14-0046-AF87-DA448EE920D4}"/>
                </a:ext>
              </a:extLst>
            </p:cNvPr>
            <p:cNvSpPr/>
            <p:nvPr/>
          </p:nvSpPr>
          <p:spPr>
            <a:xfrm>
              <a:off x="3459759" y="3368883"/>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sp>
          <p:nvSpPr>
            <p:cNvPr id="12" name="Freeform: Shape 29">
              <a:extLst>
                <a:ext uri="{FF2B5EF4-FFF2-40B4-BE49-F238E27FC236}">
                  <a16:creationId xmlns:a16="http://schemas.microsoft.com/office/drawing/2014/main" id="{9944EA7C-DFB4-E849-A34F-A40A866A8C6E}"/>
                </a:ext>
              </a:extLst>
            </p:cNvPr>
            <p:cNvSpPr/>
            <p:nvPr/>
          </p:nvSpPr>
          <p:spPr>
            <a:xfrm>
              <a:off x="3412535" y="3398374"/>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sp>
          <p:nvSpPr>
            <p:cNvPr id="13" name="Freeform: Shape 30">
              <a:extLst>
                <a:ext uri="{FF2B5EF4-FFF2-40B4-BE49-F238E27FC236}">
                  <a16:creationId xmlns:a16="http://schemas.microsoft.com/office/drawing/2014/main" id="{752FC493-CE98-8E43-BDE5-1BAD4801F4FE}"/>
                </a:ext>
              </a:extLst>
            </p:cNvPr>
            <p:cNvSpPr/>
            <p:nvPr/>
          </p:nvSpPr>
          <p:spPr>
            <a:xfrm>
              <a:off x="3492853" y="3720785"/>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sp>
          <p:nvSpPr>
            <p:cNvPr id="14" name="Freeform: Shape 31">
              <a:extLst>
                <a:ext uri="{FF2B5EF4-FFF2-40B4-BE49-F238E27FC236}">
                  <a16:creationId xmlns:a16="http://schemas.microsoft.com/office/drawing/2014/main" id="{AD11F770-E439-734C-9B4B-4DAA16F9D040}"/>
                </a:ext>
              </a:extLst>
            </p:cNvPr>
            <p:cNvSpPr/>
            <p:nvPr/>
          </p:nvSpPr>
          <p:spPr>
            <a:xfrm>
              <a:off x="3539887" y="3518330"/>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sp>
          <p:nvSpPr>
            <p:cNvPr id="15" name="Freeform: Shape 33">
              <a:extLst>
                <a:ext uri="{FF2B5EF4-FFF2-40B4-BE49-F238E27FC236}">
                  <a16:creationId xmlns:a16="http://schemas.microsoft.com/office/drawing/2014/main" id="{BA1E2C4E-5B58-FC4C-9575-EE5B7D430A7F}"/>
                </a:ext>
              </a:extLst>
            </p:cNvPr>
            <p:cNvSpPr/>
            <p:nvPr/>
          </p:nvSpPr>
          <p:spPr>
            <a:xfrm>
              <a:off x="3556387" y="3613630"/>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solidFill>
              <a:srgbClr val="FFFFFF"/>
            </a:solidFill>
            <a:ln w="9398" cap="flat">
              <a:noFill/>
              <a:prstDash val="solid"/>
              <a:miter/>
            </a:ln>
          </p:spPr>
          <p:txBody>
            <a:bodyPr rtlCol="0" anchor="ctr"/>
            <a:lstStyle/>
            <a:p>
              <a:pPr defTabSz="731520" eaLnBrk="1" fontAlgn="auto" hangingPunct="1">
                <a:spcBef>
                  <a:spcPts val="0"/>
                </a:spcBef>
                <a:spcAft>
                  <a:spcPts val="0"/>
                </a:spcAft>
                <a:defRPr/>
              </a:pPr>
              <a:endParaRPr lang="en-US" sz="2880">
                <a:solidFill>
                  <a:srgbClr val="1D516C"/>
                </a:solidFill>
                <a:latin typeface="Arial"/>
              </a:endParaRPr>
            </a:p>
          </p:txBody>
        </p:sp>
      </p:grpSp>
    </p:spTree>
    <p:extLst>
      <p:ext uri="{BB962C8B-B14F-4D97-AF65-F5344CB8AC3E}">
        <p14:creationId xmlns:p14="http://schemas.microsoft.com/office/powerpoint/2010/main" val="319967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3A238-D44F-D543-AAF3-39E9623B9CDC}"/>
              </a:ext>
            </a:extLst>
          </p:cNvPr>
          <p:cNvSpPr>
            <a:spLocks noGrp="1"/>
          </p:cNvSpPr>
          <p:nvPr>
            <p:ph type="title"/>
          </p:nvPr>
        </p:nvSpPr>
        <p:spPr/>
        <p:txBody>
          <a:bodyPr/>
          <a:lstStyle/>
          <a:p>
            <a:r>
              <a:rPr lang="en-US" dirty="0"/>
              <a:t>Data Lake Scenario</a:t>
            </a:r>
            <a:br>
              <a:rPr lang="en-US" dirty="0"/>
            </a:br>
            <a:endParaRPr lang="en-US" dirty="0"/>
          </a:p>
        </p:txBody>
      </p:sp>
      <p:pic>
        <p:nvPicPr>
          <p:cNvPr id="1028" name="Picture 4">
            <a:extLst>
              <a:ext uri="{FF2B5EF4-FFF2-40B4-BE49-F238E27FC236}">
                <a16:creationId xmlns:a16="http://schemas.microsoft.com/office/drawing/2014/main" id="{03A5DA51-3DC1-0F4E-8FCC-5763A3BDC8A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416"/>
          <a:stretch/>
        </p:blipFill>
        <p:spPr bwMode="auto">
          <a:xfrm>
            <a:off x="357187" y="561485"/>
            <a:ext cx="8283437" cy="402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692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AA255F-D48F-6A4D-85BB-6FBE11AE1921}"/>
              </a:ext>
            </a:extLst>
          </p:cNvPr>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359522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2427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CFE76B-E0D7-495D-B5B5-3F0E2464B3E8}"/>
              </a:ext>
            </a:extLst>
          </p:cNvPr>
          <p:cNvCxnSpPr/>
          <p:nvPr/>
        </p:nvCxnSpPr>
        <p:spPr>
          <a:xfrm>
            <a:off x="5920383" y="2232422"/>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AC9F43FB-46C3-5D49-BE37-9AEBF5605662}"/>
              </a:ext>
            </a:extLst>
          </p:cNvPr>
          <p:cNvSpPr txBox="1">
            <a:spLocks/>
          </p:cNvSpPr>
          <p:nvPr/>
        </p:nvSpPr>
        <p:spPr>
          <a:xfrm>
            <a:off x="784371" y="1424527"/>
            <a:ext cx="5621951" cy="542925"/>
          </a:xfrm>
          <a:prstGeom prst="rect">
            <a:avLst/>
          </a:prstGeom>
        </p:spPr>
        <p:txBody>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3200" dirty="0">
                <a:cs typeface="Calibri" panose="020F0502020204030204" pitchFamily="34" charset="0"/>
              </a:rPr>
              <a:t>ETL Demo Using Glue </a:t>
            </a:r>
            <a:r>
              <a:rPr lang="en-US" sz="3200" dirty="0" err="1">
                <a:cs typeface="Calibri" panose="020F0502020204030204" pitchFamily="34" charset="0"/>
              </a:rPr>
              <a:t>Databrew</a:t>
            </a:r>
            <a:br>
              <a:rPr lang="en-US" sz="3200" dirty="0">
                <a:cs typeface="Calibri" panose="020F0502020204030204" pitchFamily="34" charset="0"/>
              </a:rPr>
            </a:br>
            <a:endParaRPr lang="en-US" sz="3200" dirty="0"/>
          </a:p>
        </p:txBody>
      </p:sp>
      <p:sp>
        <p:nvSpPr>
          <p:cNvPr id="8" name="Text Placeholder 8">
            <a:extLst>
              <a:ext uri="{FF2B5EF4-FFF2-40B4-BE49-F238E27FC236}">
                <a16:creationId xmlns:a16="http://schemas.microsoft.com/office/drawing/2014/main" id="{9679064F-C7EC-3A43-A514-9CBB9017A7AA}"/>
              </a:ext>
            </a:extLst>
          </p:cNvPr>
          <p:cNvSpPr>
            <a:spLocks noGrp="1"/>
          </p:cNvSpPr>
          <p:nvPr>
            <p:ph type="body" sz="quarter" idx="10"/>
          </p:nvPr>
        </p:nvSpPr>
        <p:spPr>
          <a:xfrm>
            <a:off x="354563" y="4161453"/>
            <a:ext cx="4599992" cy="542924"/>
          </a:xfrm>
        </p:spPr>
        <p:txBody>
          <a:bodyPr>
            <a:noAutofit/>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Presented by </a:t>
            </a:r>
            <a:r>
              <a:rPr lang="en-US" sz="1400" dirty="0" err="1">
                <a:latin typeface="Amazon Ember" panose="020B0603020204020204" pitchFamily="34" charset="0"/>
                <a:ea typeface="Amazon Ember" panose="020B0603020204020204" pitchFamily="34" charset="0"/>
                <a:cs typeface="Amazon Ember" panose="020B0603020204020204" pitchFamily="34" charset="0"/>
              </a:rPr>
              <a:t>Adedolapo</a:t>
            </a:r>
            <a:r>
              <a:rPr lang="en-US" sz="1400" dirty="0">
                <a:latin typeface="Amazon Ember" panose="020B0603020204020204" pitchFamily="34" charset="0"/>
                <a:ea typeface="Amazon Ember" panose="020B0603020204020204" pitchFamily="34" charset="0"/>
                <a:cs typeface="Amazon Ember" panose="020B0603020204020204" pitchFamily="34" charset="0"/>
              </a:rPr>
              <a:t> </a:t>
            </a:r>
            <a:r>
              <a:rPr lang="en-US" sz="1400" dirty="0" err="1">
                <a:latin typeface="Amazon Ember" panose="020B0603020204020204" pitchFamily="34" charset="0"/>
                <a:ea typeface="Amazon Ember" panose="020B0603020204020204" pitchFamily="34" charset="0"/>
                <a:cs typeface="Amazon Ember" panose="020B0603020204020204" pitchFamily="34" charset="0"/>
              </a:rPr>
              <a:t>Oluwabukunola</a:t>
            </a:r>
            <a:r>
              <a:rPr lang="en-US" sz="1400" dirty="0">
                <a:latin typeface="Amazon Ember" panose="020B0603020204020204" pitchFamily="34" charset="0"/>
                <a:ea typeface="Amazon Ember" panose="020B0603020204020204" pitchFamily="34" charset="0"/>
                <a:cs typeface="Amazon Ember" panose="020B0603020204020204" pitchFamily="34" charset="0"/>
              </a:rPr>
              <a:t> Akin-</a:t>
            </a:r>
            <a:r>
              <a:rPr lang="en-US" sz="1400" dirty="0" err="1">
                <a:latin typeface="Amazon Ember" panose="020B0603020204020204" pitchFamily="34" charset="0"/>
                <a:ea typeface="Amazon Ember" panose="020B0603020204020204" pitchFamily="34" charset="0"/>
                <a:cs typeface="Amazon Ember" panose="020B0603020204020204" pitchFamily="34" charset="0"/>
              </a:rPr>
              <a:t>Adetoro</a:t>
            </a:r>
            <a:r>
              <a:rPr lang="en-US" sz="1400" dirty="0">
                <a:latin typeface="Amazon Ember" panose="020B0603020204020204" pitchFamily="34" charset="0"/>
                <a:ea typeface="Amazon Ember" panose="020B0603020204020204" pitchFamily="34" charset="0"/>
                <a:cs typeface="Amazon Ember" panose="020B0603020204020204" pitchFamily="34" charset="0"/>
              </a:rPr>
              <a:t>, ETL Cloud Engineer</a:t>
            </a:r>
          </a:p>
        </p:txBody>
      </p:sp>
    </p:spTree>
    <p:extLst>
      <p:ext uri="{BB962C8B-B14F-4D97-AF65-F5344CB8AC3E}">
        <p14:creationId xmlns:p14="http://schemas.microsoft.com/office/powerpoint/2010/main" val="196117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a:t>
            </a:r>
            <a:r>
              <a:rPr lang="en-US" sz="2500" dirty="0"/>
              <a:t>Contents</a:t>
            </a:r>
            <a:endParaRPr lang="en-US" dirty="0"/>
          </a:p>
        </p:txBody>
      </p:sp>
      <p:sp>
        <p:nvSpPr>
          <p:cNvPr id="5" name="Content Placeholder 4">
            <a:extLst>
              <a:ext uri="{FF2B5EF4-FFF2-40B4-BE49-F238E27FC236}">
                <a16:creationId xmlns:a16="http://schemas.microsoft.com/office/drawing/2014/main" id="{7D6BA684-DF2D-C84F-96E0-4E738D8F1124}"/>
              </a:ext>
            </a:extLst>
          </p:cNvPr>
          <p:cNvSpPr>
            <a:spLocks noGrp="1"/>
          </p:cNvSpPr>
          <p:nvPr>
            <p:ph sz="half" idx="1"/>
          </p:nvPr>
        </p:nvSpPr>
        <p:spPr/>
        <p:txBody>
          <a:bodyPr>
            <a:normAutofit/>
          </a:bodyPr>
          <a:lstStyle/>
          <a:p>
            <a:pPr marL="285750" indent="-285750">
              <a:buFont typeface="Arial" panose="020B0604020202020204" pitchFamily="34" charset="0"/>
              <a:buChar char="•"/>
            </a:pPr>
            <a:r>
              <a:rPr lang="en-US" sz="1500" dirty="0"/>
              <a:t>Aim of the </a:t>
            </a:r>
            <a:r>
              <a:rPr lang="en-ZA" sz="1500" dirty="0"/>
              <a:t>ETL Demo Session </a:t>
            </a:r>
            <a:endParaRPr lang="en-US" sz="1500" dirty="0"/>
          </a:p>
          <a:p>
            <a:pPr marL="285750" indent="-285750">
              <a:buFont typeface="Arial" panose="020B0604020202020204" pitchFamily="34" charset="0"/>
              <a:buChar char="•"/>
            </a:pPr>
            <a:r>
              <a:rPr lang="en-ZA" sz="1500" dirty="0"/>
              <a:t>What is AWS Glue Data Brew</a:t>
            </a:r>
            <a:endParaRPr lang="en-US" sz="1500" dirty="0"/>
          </a:p>
          <a:p>
            <a:pPr marL="285750" indent="-285750">
              <a:buFont typeface="Arial" panose="020B0604020202020204" pitchFamily="34" charset="0"/>
              <a:buChar char="•"/>
            </a:pPr>
            <a:r>
              <a:rPr lang="en-ZA" sz="1500" dirty="0"/>
              <a:t>Core concepts of AWS Glue Data Brew</a:t>
            </a:r>
            <a:endParaRPr lang="en-US" sz="1500" dirty="0"/>
          </a:p>
          <a:p>
            <a:pPr marL="285750" indent="-285750">
              <a:buFont typeface="Arial" panose="020B0604020202020204" pitchFamily="34" charset="0"/>
              <a:buChar char="•"/>
            </a:pPr>
            <a:r>
              <a:rPr lang="en-ZA" sz="1500" dirty="0"/>
              <a:t>ETL Demo</a:t>
            </a:r>
            <a:endParaRPr lang="en-US" sz="1500" dirty="0"/>
          </a:p>
        </p:txBody>
      </p:sp>
    </p:spTree>
    <p:extLst>
      <p:ext uri="{BB962C8B-B14F-4D97-AF65-F5344CB8AC3E}">
        <p14:creationId xmlns:p14="http://schemas.microsoft.com/office/powerpoint/2010/main" val="388026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86E2F3-6F65-7141-A6FF-2B7B6087E2BC}"/>
              </a:ext>
            </a:extLst>
          </p:cNvPr>
          <p:cNvSpPr>
            <a:spLocks noGrp="1"/>
          </p:cNvSpPr>
          <p:nvPr>
            <p:ph type="body" sz="quarter" idx="12"/>
          </p:nvPr>
        </p:nvSpPr>
        <p:spPr>
          <a:xfrm>
            <a:off x="1396332" y="320060"/>
            <a:ext cx="2255920" cy="744537"/>
          </a:xfrm>
        </p:spPr>
        <p:txBody>
          <a:bodyPr/>
          <a:lstStyle/>
          <a:p>
            <a:r>
              <a:rPr lang="en-US" dirty="0"/>
              <a:t>Agenda</a:t>
            </a:r>
          </a:p>
        </p:txBody>
      </p:sp>
      <p:sp>
        <p:nvSpPr>
          <p:cNvPr id="6" name="TextBox 5">
            <a:extLst>
              <a:ext uri="{FF2B5EF4-FFF2-40B4-BE49-F238E27FC236}">
                <a16:creationId xmlns:a16="http://schemas.microsoft.com/office/drawing/2014/main" id="{64A9A329-0651-D145-95A4-B7ED7F3AE9FC}"/>
              </a:ext>
            </a:extLst>
          </p:cNvPr>
          <p:cNvSpPr txBox="1"/>
          <p:nvPr/>
        </p:nvSpPr>
        <p:spPr>
          <a:xfrm>
            <a:off x="644692" y="1213853"/>
            <a:ext cx="3759200" cy="1569660"/>
          </a:xfrm>
          <a:prstGeom prst="rect">
            <a:avLst/>
          </a:prstGeom>
          <a:noFill/>
        </p:spPr>
        <p:txBody>
          <a:bodyPr wrap="square" lIns="0" rtlCol="0">
            <a:spAutoFit/>
          </a:bodyPr>
          <a:lstStyle/>
          <a:p>
            <a:r>
              <a:rPr lang="en-ZA" sz="1600" u="sng" dirty="0"/>
              <a:t>Day 1 - 28 March</a:t>
            </a:r>
          </a:p>
          <a:p>
            <a:r>
              <a:rPr lang="en-ZA" sz="1600" dirty="0"/>
              <a:t>ETL Intro 		18</a:t>
            </a:r>
            <a:r>
              <a:rPr lang="en-ZA" sz="1600" i="1" dirty="0"/>
              <a:t>:00</a:t>
            </a:r>
            <a:r>
              <a:rPr lang="en-ZA" sz="1600" dirty="0"/>
              <a:t> - 18</a:t>
            </a:r>
            <a:r>
              <a:rPr lang="en-ZA" sz="1600" i="1" dirty="0"/>
              <a:t>:30</a:t>
            </a:r>
            <a:endParaRPr lang="en-ZA" sz="1600" dirty="0"/>
          </a:p>
          <a:p>
            <a:r>
              <a:rPr lang="en-ZA" sz="1600" dirty="0"/>
              <a:t>ETL Demo 		</a:t>
            </a:r>
            <a:r>
              <a:rPr lang="en-ZA" sz="1600" i="1" dirty="0"/>
              <a:t>18:30</a:t>
            </a:r>
            <a:r>
              <a:rPr lang="en-ZA" sz="1600" dirty="0"/>
              <a:t> - 20</a:t>
            </a:r>
            <a:r>
              <a:rPr lang="en-ZA" sz="1600" i="1" dirty="0"/>
              <a:t>:00</a:t>
            </a:r>
            <a:endParaRPr lang="en-ZA" sz="1600" dirty="0"/>
          </a:p>
          <a:p>
            <a:r>
              <a:rPr lang="en-ZA" sz="1600" dirty="0"/>
              <a:t>EMR Intro 		</a:t>
            </a:r>
            <a:r>
              <a:rPr lang="en-ZA" sz="1600" i="1" dirty="0"/>
              <a:t>20:00</a:t>
            </a:r>
            <a:r>
              <a:rPr lang="en-ZA" sz="1600" dirty="0"/>
              <a:t> - </a:t>
            </a:r>
            <a:r>
              <a:rPr lang="en-ZA" sz="1600" i="1" dirty="0"/>
              <a:t>20:30</a:t>
            </a:r>
            <a:endParaRPr lang="en-ZA" sz="1600" dirty="0"/>
          </a:p>
          <a:p>
            <a:r>
              <a:rPr lang="en-ZA" sz="1600" dirty="0"/>
              <a:t>EMR Demo 		20</a:t>
            </a:r>
            <a:r>
              <a:rPr lang="en-ZA" sz="1600" i="1" dirty="0"/>
              <a:t>:30</a:t>
            </a:r>
            <a:r>
              <a:rPr lang="en-ZA" sz="1600" dirty="0"/>
              <a:t> - 21</a:t>
            </a:r>
            <a:r>
              <a:rPr lang="en-ZA" sz="1600" i="1" dirty="0"/>
              <a:t>:00</a:t>
            </a:r>
            <a:endParaRPr lang="en-ZA" sz="1600" dirty="0"/>
          </a:p>
          <a:p>
            <a:endParaRPr lang="en-ZA" sz="1600" dirty="0"/>
          </a:p>
        </p:txBody>
      </p:sp>
    </p:spTree>
    <p:extLst>
      <p:ext uri="{BB962C8B-B14F-4D97-AF65-F5344CB8AC3E}">
        <p14:creationId xmlns:p14="http://schemas.microsoft.com/office/powerpoint/2010/main" val="3511563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of the </a:t>
            </a:r>
            <a:r>
              <a:rPr lang="en-ZA" dirty="0"/>
              <a:t>ETL Demo Session </a:t>
            </a:r>
            <a:endParaRPr lang="en-US" dirty="0"/>
          </a:p>
        </p:txBody>
      </p:sp>
      <p:sp>
        <p:nvSpPr>
          <p:cNvPr id="3" name="Content Placeholder 2"/>
          <p:cNvSpPr>
            <a:spLocks noGrp="1"/>
          </p:cNvSpPr>
          <p:nvPr>
            <p:ph sz="half" idx="1"/>
          </p:nvPr>
        </p:nvSpPr>
        <p:spPr>
          <a:xfrm>
            <a:off x="342900" y="874514"/>
            <a:ext cx="8443913" cy="3394472"/>
          </a:xfrm>
        </p:spPr>
        <p:txBody>
          <a:bodyPr>
            <a:normAutofit/>
          </a:bodyPr>
          <a:lstStyle/>
          <a:p>
            <a:pPr marL="357188" indent="-357188">
              <a:buFont typeface="Arial" panose="020B0604020202020204" pitchFamily="34" charset="0"/>
              <a:buChar char="•"/>
            </a:pPr>
            <a:r>
              <a:rPr lang="en-US" sz="1500" dirty="0"/>
              <a:t>The </a:t>
            </a:r>
            <a:r>
              <a:rPr lang="en-ZA" sz="1500" dirty="0"/>
              <a:t>aim of this ETL Demo Session is give you hands on exposure to AWS Glue </a:t>
            </a:r>
            <a:r>
              <a:rPr lang="en-ZA" sz="1500" dirty="0" err="1"/>
              <a:t>DataBrew</a:t>
            </a:r>
            <a:r>
              <a:rPr lang="en-ZA" sz="1500" dirty="0"/>
              <a:t>.</a:t>
            </a:r>
            <a:endParaRPr lang="en-US" sz="1500" dirty="0"/>
          </a:p>
          <a:p>
            <a:pPr marL="0" indent="0">
              <a:buNone/>
            </a:pPr>
            <a:endParaRPr lang="en-US" sz="1500" dirty="0"/>
          </a:p>
          <a:p>
            <a:pPr marL="285750" indent="-285750">
              <a:buFont typeface="Arial" panose="020B0604020202020204" pitchFamily="34" charset="0"/>
              <a:buChar char="•"/>
            </a:pPr>
            <a:r>
              <a:rPr lang="en-ZA" sz="1500" dirty="0"/>
              <a:t>  We will cover the following topics</a:t>
            </a:r>
            <a:endParaRPr lang="en-US" sz="1500" dirty="0"/>
          </a:p>
          <a:p>
            <a:pPr marL="1100138" lvl="1" indent="-357188">
              <a:buFont typeface="Arial" panose="020B0604020202020204" pitchFamily="34" charset="0"/>
              <a:buChar char="•"/>
            </a:pPr>
            <a:r>
              <a:rPr lang="en-ZA" sz="1500" dirty="0"/>
              <a:t>What is AWS Glue </a:t>
            </a:r>
            <a:r>
              <a:rPr lang="en-ZA" sz="1500" dirty="0" err="1"/>
              <a:t>DataBrew</a:t>
            </a:r>
            <a:r>
              <a:rPr lang="en-ZA" sz="1500" dirty="0"/>
              <a:t>?</a:t>
            </a:r>
          </a:p>
          <a:p>
            <a:pPr marL="1100138" lvl="1" indent="-357188">
              <a:buFont typeface="Arial" panose="020B0604020202020204" pitchFamily="34" charset="0"/>
              <a:buChar char="•"/>
            </a:pPr>
            <a:r>
              <a:rPr lang="en-ZA" sz="1500" dirty="0"/>
              <a:t>Core concepts and terms in AWS Glue </a:t>
            </a:r>
            <a:r>
              <a:rPr lang="en-ZA" sz="1500" dirty="0" err="1"/>
              <a:t>DataBrew</a:t>
            </a:r>
            <a:endParaRPr lang="en-ZA" sz="1500" dirty="0"/>
          </a:p>
          <a:p>
            <a:pPr marL="1100138" lvl="1" indent="-357188">
              <a:buFont typeface="Arial" panose="020B0604020202020204" pitchFamily="34" charset="0"/>
              <a:buChar char="•"/>
            </a:pPr>
            <a:r>
              <a:rPr lang="en-ZA" sz="1500" dirty="0"/>
              <a:t>ETL Demo using AWS Glue </a:t>
            </a:r>
            <a:r>
              <a:rPr lang="en-ZA" sz="1500" dirty="0" err="1"/>
              <a:t>DataBrew</a:t>
            </a:r>
            <a:endParaRPr lang="en-ZA" sz="1500" dirty="0"/>
          </a:p>
          <a:p>
            <a:pPr marL="1100138" lvl="1" indent="-357188">
              <a:buFont typeface="Arial" panose="020B0604020202020204" pitchFamily="34" charset="0"/>
              <a:buChar char="•"/>
            </a:pPr>
            <a:endParaRPr lang="en-ZA" dirty="0"/>
          </a:p>
          <a:p>
            <a:pPr marL="1100138" lvl="1" indent="-357188">
              <a:buFont typeface="Arial" panose="020B0604020202020204" pitchFamily="34" charset="0"/>
              <a:buChar char="•"/>
            </a:pPr>
            <a:endParaRPr lang="en-US" sz="1750" dirty="0"/>
          </a:p>
          <a:p>
            <a:endParaRPr lang="en-US" dirty="0"/>
          </a:p>
          <a:p>
            <a:endParaRPr lang="en-US" sz="2250" dirty="0"/>
          </a:p>
        </p:txBody>
      </p:sp>
    </p:spTree>
    <p:extLst>
      <p:ext uri="{BB962C8B-B14F-4D97-AF65-F5344CB8AC3E}">
        <p14:creationId xmlns:p14="http://schemas.microsoft.com/office/powerpoint/2010/main" val="296238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ZA" dirty="0"/>
              <a:t>What is AWS Glue Data Brew</a:t>
            </a:r>
          </a:p>
        </p:txBody>
      </p:sp>
      <p:sp>
        <p:nvSpPr>
          <p:cNvPr id="3" name="Text Placeholder 2">
            <a:extLst>
              <a:ext uri="{FF2B5EF4-FFF2-40B4-BE49-F238E27FC236}">
                <a16:creationId xmlns:a16="http://schemas.microsoft.com/office/drawing/2014/main" id="{BA7F7B46-6809-754C-AD71-4411DE487705}"/>
              </a:ext>
            </a:extLst>
          </p:cNvPr>
          <p:cNvSpPr>
            <a:spLocks noGrp="1"/>
          </p:cNvSpPr>
          <p:nvPr>
            <p:ph type="body" sz="quarter" idx="10"/>
          </p:nvPr>
        </p:nvSpPr>
        <p:spPr>
          <a:xfrm>
            <a:off x="152400" y="623888"/>
            <a:ext cx="8346503" cy="1219484"/>
          </a:xfrm>
        </p:spPr>
        <p:txBody>
          <a:bodyPr>
            <a:normAutofit/>
          </a:bodyPr>
          <a:lstStyle/>
          <a:p>
            <a:pPr marL="285750" indent="-285750" algn="just">
              <a:buFont typeface="Arial" panose="020B0604020202020204" pitchFamily="34" charset="0"/>
              <a:buChar char="•"/>
            </a:pPr>
            <a:r>
              <a:rPr lang="en-ZA" sz="1500" dirty="0"/>
              <a:t>AWS Glue </a:t>
            </a:r>
            <a:r>
              <a:rPr lang="en-ZA" sz="1500" dirty="0" err="1"/>
              <a:t>DataBrew</a:t>
            </a:r>
            <a:r>
              <a:rPr lang="en-ZA" sz="1500" dirty="0"/>
              <a:t> is a visual data preparation tool that makes it easy for data analysts and data scientists to prepare data with an interactive, point-and-click visual interface without writing code.</a:t>
            </a:r>
          </a:p>
          <a:p>
            <a:pPr marL="285750" indent="-285750" algn="just">
              <a:buFont typeface="Arial" panose="020B0604020202020204" pitchFamily="34" charset="0"/>
              <a:buChar char="•"/>
            </a:pPr>
            <a:endParaRPr lang="en-ZA" sz="1750" dirty="0"/>
          </a:p>
          <a:p>
            <a:pPr marL="214313" indent="-214313">
              <a:buFont typeface="Wingdings" pitchFamily="2" charset="2"/>
              <a:buChar char="Ø"/>
            </a:pPr>
            <a:endParaRPr lang="en-ZA" sz="1750" dirty="0"/>
          </a:p>
          <a:p>
            <a:endParaRPr lang="en-ZA" sz="1750" dirty="0"/>
          </a:p>
          <a:p>
            <a:endParaRPr lang="en-ZA" sz="1750" dirty="0"/>
          </a:p>
        </p:txBody>
      </p:sp>
      <p:pic>
        <p:nvPicPr>
          <p:cNvPr id="5" name="Picture 4">
            <a:extLst>
              <a:ext uri="{FF2B5EF4-FFF2-40B4-BE49-F238E27FC236}">
                <a16:creationId xmlns:a16="http://schemas.microsoft.com/office/drawing/2014/main" id="{6CA71586-A822-7140-9ADE-49B89677D7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3876" y="1534517"/>
            <a:ext cx="7772399" cy="3113683"/>
          </a:xfrm>
          <a:prstGeom prst="rect">
            <a:avLst/>
          </a:prstGeom>
        </p:spPr>
      </p:pic>
    </p:spTree>
    <p:extLst>
      <p:ext uri="{BB962C8B-B14F-4D97-AF65-F5344CB8AC3E}">
        <p14:creationId xmlns:p14="http://schemas.microsoft.com/office/powerpoint/2010/main" val="127593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0043" y="273590"/>
            <a:ext cx="8443913" cy="755109"/>
          </a:xfrm>
        </p:spPr>
        <p:txBody>
          <a:bodyPr/>
          <a:lstStyle/>
          <a:p>
            <a:r>
              <a:rPr lang="en-US" sz="2775" dirty="0"/>
              <a:t>Poll</a:t>
            </a:r>
          </a:p>
        </p:txBody>
      </p:sp>
      <p:sp>
        <p:nvSpPr>
          <p:cNvPr id="6" name="Text Placeholder 5"/>
          <p:cNvSpPr>
            <a:spLocks noGrp="1"/>
          </p:cNvSpPr>
          <p:nvPr>
            <p:ph type="body" sz="quarter" idx="10"/>
          </p:nvPr>
        </p:nvSpPr>
        <p:spPr>
          <a:xfrm>
            <a:off x="2967790" y="2141390"/>
            <a:ext cx="5637213" cy="391626"/>
          </a:xfrm>
        </p:spPr>
        <p:txBody>
          <a:bodyPr/>
          <a:lstStyle/>
          <a:p>
            <a:pPr marL="0" indent="0">
              <a:buNone/>
            </a:pPr>
            <a:r>
              <a:rPr lang="en-US" dirty="0"/>
              <a:t>What is the difference between ETL and ELT?</a:t>
            </a:r>
          </a:p>
          <a:p>
            <a:pPr algn="r"/>
            <a:endParaRPr lang="en-US" dirty="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tretch>
            <a:fillRect/>
          </a:stretch>
        </p:blipFill>
        <p:spPr>
          <a:xfrm>
            <a:off x="1699936" y="1933214"/>
            <a:ext cx="807979" cy="807979"/>
          </a:xfrm>
          <a:prstGeom prst="rect">
            <a:avLst/>
          </a:prstGeom>
        </p:spPr>
      </p:pic>
    </p:spTree>
    <p:extLst>
      <p:ext uri="{BB962C8B-B14F-4D97-AF65-F5344CB8AC3E}">
        <p14:creationId xmlns:p14="http://schemas.microsoft.com/office/powerpoint/2010/main" val="3668591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Core concepts of Glue Data Brew</a:t>
            </a:r>
            <a:endParaRPr lang="en-US" dirty="0"/>
          </a:p>
        </p:txBody>
      </p:sp>
      <p:sp>
        <p:nvSpPr>
          <p:cNvPr id="6" name="Text Placeholder 5"/>
          <p:cNvSpPr>
            <a:spLocks noGrp="1"/>
          </p:cNvSpPr>
          <p:nvPr>
            <p:ph type="body" sz="quarter" idx="10"/>
          </p:nvPr>
        </p:nvSpPr>
        <p:spPr>
          <a:xfrm>
            <a:off x="342899" y="872024"/>
            <a:ext cx="8443913" cy="3810000"/>
          </a:xfrm>
        </p:spPr>
        <p:txBody>
          <a:bodyPr/>
          <a:lstStyle/>
          <a:p>
            <a:pPr marL="0" indent="0">
              <a:buNone/>
            </a:pPr>
            <a:r>
              <a:rPr lang="en-ZA" sz="1750" b="1" dirty="0"/>
              <a:t>Dataset</a:t>
            </a:r>
            <a:endParaRPr lang="en-ZA" sz="1750" dirty="0"/>
          </a:p>
          <a:p>
            <a:r>
              <a:rPr lang="en-ZA" sz="1500" dirty="0"/>
              <a:t>For </a:t>
            </a:r>
            <a:r>
              <a:rPr lang="en-ZA" sz="1500" dirty="0" err="1"/>
              <a:t>DataBrew</a:t>
            </a:r>
            <a:r>
              <a:rPr lang="en-ZA" sz="1500" dirty="0"/>
              <a:t>, a dataset is a read-only connection to your data. </a:t>
            </a:r>
            <a:r>
              <a:rPr lang="en-ZA" sz="1500" dirty="0" err="1"/>
              <a:t>DataBrew</a:t>
            </a:r>
            <a:r>
              <a:rPr lang="en-ZA" sz="1500" dirty="0"/>
              <a:t> collects a set of descriptive metadata to refer to the data. No actual data can be altered or stored by </a:t>
            </a:r>
            <a:r>
              <a:rPr lang="en-ZA" sz="1500" dirty="0" err="1"/>
              <a:t>DataBrew</a:t>
            </a:r>
            <a:r>
              <a:rPr lang="en-ZA" sz="1500" dirty="0"/>
              <a:t> . </a:t>
            </a:r>
          </a:p>
          <a:p>
            <a:endParaRPr lang="en-ZA" sz="1500" dirty="0"/>
          </a:p>
          <a:p>
            <a:pPr marL="0" indent="0">
              <a:buNone/>
            </a:pPr>
            <a:r>
              <a:rPr lang="en-ZA" sz="1750" b="1" dirty="0"/>
              <a:t>Project</a:t>
            </a:r>
            <a:endParaRPr lang="en-ZA" sz="1750" dirty="0"/>
          </a:p>
          <a:p>
            <a:r>
              <a:rPr lang="en-ZA" sz="1500" dirty="0"/>
              <a:t>The interactive data preparation workspace in </a:t>
            </a:r>
            <a:r>
              <a:rPr lang="en-ZA" sz="1500" dirty="0" err="1"/>
              <a:t>DataBrew</a:t>
            </a:r>
            <a:r>
              <a:rPr lang="en-ZA" sz="1500" dirty="0"/>
              <a:t> is called a project. Using a data project, you manage a collection of related items: data, transformations, and scheduled processes. </a:t>
            </a:r>
          </a:p>
          <a:p>
            <a:endParaRPr lang="en-ZA" sz="1500" dirty="0"/>
          </a:p>
          <a:p>
            <a:pPr marL="0" indent="0">
              <a:buNone/>
            </a:pPr>
            <a:r>
              <a:rPr lang="en-ZA" sz="1750" b="1" dirty="0"/>
              <a:t>Recipe</a:t>
            </a:r>
            <a:endParaRPr lang="en-ZA" sz="1750" dirty="0"/>
          </a:p>
          <a:p>
            <a:r>
              <a:rPr lang="en-ZA" sz="1500" dirty="0"/>
              <a:t>In </a:t>
            </a:r>
            <a:r>
              <a:rPr lang="en-ZA" sz="1500" dirty="0" err="1"/>
              <a:t>DataBrew</a:t>
            </a:r>
            <a:r>
              <a:rPr lang="en-ZA" sz="1500" dirty="0"/>
              <a:t>, a recipe is a set of instructions or steps for data that you want </a:t>
            </a:r>
            <a:r>
              <a:rPr lang="en-ZA" sz="1500" dirty="0" err="1"/>
              <a:t>DataBrew</a:t>
            </a:r>
            <a:r>
              <a:rPr lang="en-ZA" sz="1500" dirty="0"/>
              <a:t> to act on. A recipe can contain many steps, and each step can contain many actions. You can download and reuse recipes in other projects. </a:t>
            </a:r>
          </a:p>
          <a:p>
            <a:endParaRPr lang="en-ZA" sz="1500" b="1" dirty="0"/>
          </a:p>
          <a:p>
            <a:endParaRPr lang="en-ZA" sz="1500" dirty="0"/>
          </a:p>
          <a:p>
            <a:endParaRPr lang="en-ZA" sz="1500" dirty="0"/>
          </a:p>
          <a:p>
            <a:endParaRPr lang="en-ZA" sz="1500" dirty="0"/>
          </a:p>
          <a:p>
            <a:pPr marL="285750">
              <a:buFont typeface="Arial" panose="020B0604020202020204" pitchFamily="34" charset="0"/>
              <a:buChar char="•"/>
            </a:pPr>
            <a:endParaRPr lang="en-US" sz="1500" dirty="0"/>
          </a:p>
          <a:p>
            <a:pPr lvl="1" indent="0">
              <a:buNone/>
            </a:pPr>
            <a:endParaRPr lang="en-US" sz="1500" dirty="0"/>
          </a:p>
          <a:p>
            <a:pPr lvl="1" indent="0">
              <a:buNone/>
            </a:pPr>
            <a:endParaRPr lang="en-US" sz="1500" dirty="0"/>
          </a:p>
        </p:txBody>
      </p:sp>
    </p:spTree>
    <p:extLst>
      <p:ext uri="{BB962C8B-B14F-4D97-AF65-F5344CB8AC3E}">
        <p14:creationId xmlns:p14="http://schemas.microsoft.com/office/powerpoint/2010/main" val="241341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Core concepts</a:t>
            </a:r>
            <a:endParaRPr lang="en-US" dirty="0"/>
          </a:p>
        </p:txBody>
      </p:sp>
      <p:sp>
        <p:nvSpPr>
          <p:cNvPr id="6" name="Text Placeholder 5"/>
          <p:cNvSpPr>
            <a:spLocks noGrp="1"/>
          </p:cNvSpPr>
          <p:nvPr>
            <p:ph type="body" sz="quarter" idx="10"/>
          </p:nvPr>
        </p:nvSpPr>
        <p:spPr>
          <a:xfrm>
            <a:off x="350044" y="1323586"/>
            <a:ext cx="8443913" cy="2496328"/>
          </a:xfrm>
        </p:spPr>
        <p:txBody>
          <a:bodyPr/>
          <a:lstStyle/>
          <a:p>
            <a:pPr marL="0" indent="0">
              <a:buNone/>
            </a:pPr>
            <a:r>
              <a:rPr lang="en-ZA" sz="1750" dirty="0"/>
              <a:t>Job</a:t>
            </a:r>
          </a:p>
          <a:p>
            <a:r>
              <a:rPr lang="en-ZA" sz="1500" dirty="0" err="1"/>
              <a:t>DataBrew</a:t>
            </a:r>
            <a:r>
              <a:rPr lang="en-ZA" sz="1500" dirty="0"/>
              <a:t> takes on the job of transforming your data by running the instructions that you set up when you made a recipe. The process of running these instructions is called a job </a:t>
            </a:r>
          </a:p>
          <a:p>
            <a:endParaRPr lang="en-ZA" sz="1500" dirty="0"/>
          </a:p>
          <a:p>
            <a:pPr marL="0" indent="0">
              <a:buNone/>
            </a:pPr>
            <a:r>
              <a:rPr lang="en-ZA" sz="1750" dirty="0"/>
              <a:t>Data lineage </a:t>
            </a:r>
          </a:p>
          <a:p>
            <a:r>
              <a:rPr lang="en-ZA" sz="1500" dirty="0" err="1"/>
              <a:t>DataBrew</a:t>
            </a:r>
            <a:r>
              <a:rPr lang="en-ZA" sz="1500" dirty="0"/>
              <a:t> tracks your data in a visual interface to determine its origin, called a data lineage. This view shows you how the data flows through different entities from where it originally came, what happened to it over time, and where it was stored.</a:t>
            </a:r>
          </a:p>
          <a:p>
            <a:pPr marL="0" indent="0">
              <a:buNone/>
            </a:pPr>
            <a:r>
              <a:rPr lang="en-ZA" dirty="0"/>
              <a:t> </a:t>
            </a:r>
            <a:endParaRPr lang="en-ZA" sz="1500" b="1" dirty="0"/>
          </a:p>
          <a:p>
            <a:endParaRPr lang="en-ZA" sz="1500" dirty="0"/>
          </a:p>
          <a:p>
            <a:endParaRPr lang="en-ZA" sz="1500" dirty="0"/>
          </a:p>
          <a:p>
            <a:endParaRPr lang="en-ZA" sz="1500" dirty="0"/>
          </a:p>
          <a:p>
            <a:pPr marL="285750">
              <a:buFont typeface="Arial" panose="020B0604020202020204" pitchFamily="34" charset="0"/>
              <a:buChar char="•"/>
            </a:pPr>
            <a:endParaRPr lang="en-US" sz="1500" dirty="0"/>
          </a:p>
          <a:p>
            <a:pPr lvl="1" indent="0">
              <a:buNone/>
            </a:pPr>
            <a:endParaRPr lang="en-US" sz="1500" dirty="0"/>
          </a:p>
          <a:p>
            <a:pPr lvl="1" indent="0">
              <a:buNone/>
            </a:pPr>
            <a:endParaRPr lang="en-US" sz="1500" dirty="0"/>
          </a:p>
        </p:txBody>
      </p:sp>
    </p:spTree>
    <p:extLst>
      <p:ext uri="{BB962C8B-B14F-4D97-AF65-F5344CB8AC3E}">
        <p14:creationId xmlns:p14="http://schemas.microsoft.com/office/powerpoint/2010/main" val="112103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43" y="142928"/>
            <a:ext cx="8443913" cy="620870"/>
          </a:xfrm>
        </p:spPr>
        <p:txBody>
          <a:bodyPr/>
          <a:lstStyle/>
          <a:p>
            <a:r>
              <a:rPr lang="en-ZA" dirty="0"/>
              <a:t>Core concepts</a:t>
            </a:r>
            <a:endParaRPr lang="en-US" dirty="0"/>
          </a:p>
        </p:txBody>
      </p:sp>
      <p:pic>
        <p:nvPicPr>
          <p:cNvPr id="7" name="Picture 6">
            <a:extLst>
              <a:ext uri="{FF2B5EF4-FFF2-40B4-BE49-F238E27FC236}">
                <a16:creationId xmlns:a16="http://schemas.microsoft.com/office/drawing/2014/main" id="{F8E36E23-1076-D041-917A-71577F1C47E6}"/>
              </a:ext>
            </a:extLst>
          </p:cNvPr>
          <p:cNvPicPr>
            <a:picLocks noChangeAspect="1"/>
          </p:cNvPicPr>
          <p:nvPr/>
        </p:nvPicPr>
        <p:blipFill>
          <a:blip r:embed="rId3"/>
          <a:stretch>
            <a:fillRect/>
          </a:stretch>
        </p:blipFill>
        <p:spPr>
          <a:xfrm>
            <a:off x="1709517" y="857761"/>
            <a:ext cx="5724966" cy="3427979"/>
          </a:xfrm>
          <a:prstGeom prst="rect">
            <a:avLst/>
          </a:prstGeom>
        </p:spPr>
      </p:pic>
    </p:spTree>
    <p:extLst>
      <p:ext uri="{BB962C8B-B14F-4D97-AF65-F5344CB8AC3E}">
        <p14:creationId xmlns:p14="http://schemas.microsoft.com/office/powerpoint/2010/main" val="1930174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t>ETL Demo- Business case</a:t>
            </a:r>
          </a:p>
        </p:txBody>
      </p:sp>
      <p:sp>
        <p:nvSpPr>
          <p:cNvPr id="4" name="Text Placeholder 3"/>
          <p:cNvSpPr>
            <a:spLocks noGrp="1"/>
          </p:cNvSpPr>
          <p:nvPr>
            <p:ph type="body" sz="quarter" idx="10"/>
          </p:nvPr>
        </p:nvSpPr>
        <p:spPr>
          <a:xfrm>
            <a:off x="342900" y="733425"/>
            <a:ext cx="8172451" cy="3408094"/>
          </a:xfrm>
        </p:spPr>
        <p:txBody>
          <a:bodyPr/>
          <a:lstStyle/>
          <a:p>
            <a:r>
              <a:rPr lang="en-ZA" sz="1500" dirty="0"/>
              <a:t>Company ABC is a online pet product retailer that has recently launched a new product line for pet. Sales for the new product line is struggling in some regions </a:t>
            </a:r>
          </a:p>
          <a:p>
            <a:endParaRPr lang="en-ZA" sz="1500" dirty="0"/>
          </a:p>
          <a:p>
            <a:r>
              <a:rPr lang="en-ZA" sz="1500" dirty="0"/>
              <a:t>Their market research shows that the poor sales is due to limited product awareness in the affected region. To address the sales problem, they need to start a targeted mail campaign in the affected region to increase awareness.</a:t>
            </a:r>
          </a:p>
          <a:p>
            <a:pPr marL="0" indent="0">
              <a:buNone/>
            </a:pPr>
            <a:r>
              <a:rPr lang="en-ZA" sz="1500" dirty="0"/>
              <a:t> </a:t>
            </a:r>
          </a:p>
          <a:p>
            <a:r>
              <a:rPr lang="en-ZA" sz="1500" dirty="0"/>
              <a:t>The team needs a fast turn around and they don’t have much time to write code and manage infrastructure.</a:t>
            </a:r>
          </a:p>
          <a:p>
            <a:endParaRPr lang="en-ZA" sz="1500" dirty="0"/>
          </a:p>
          <a:p>
            <a:r>
              <a:rPr lang="en-ZA" sz="1500" b="1" dirty="0"/>
              <a:t>Actions:</a:t>
            </a:r>
            <a:r>
              <a:rPr lang="en-ZA" sz="1500" dirty="0"/>
              <a:t> The team needs to analyse and transform </a:t>
            </a:r>
            <a:r>
              <a:rPr lang="en-ZA" sz="1500" i="1" dirty="0"/>
              <a:t>customer, product, and sales data</a:t>
            </a:r>
            <a:r>
              <a:rPr lang="en-ZA" sz="1500" dirty="0"/>
              <a:t> to compare and contrast sales of two product lines and identify zip codes where specific product types need to be marketed.</a:t>
            </a:r>
          </a:p>
          <a:p>
            <a:endParaRPr lang="en-ZA" sz="1500" dirty="0"/>
          </a:p>
        </p:txBody>
      </p:sp>
    </p:spTree>
    <p:extLst>
      <p:ext uri="{BB962C8B-B14F-4D97-AF65-F5344CB8AC3E}">
        <p14:creationId xmlns:p14="http://schemas.microsoft.com/office/powerpoint/2010/main" val="1375627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42900" y="114936"/>
            <a:ext cx="8443913" cy="755109"/>
          </a:xfrm>
        </p:spPr>
        <p:txBody>
          <a:bodyPr/>
          <a:lstStyle/>
          <a:p>
            <a:r>
              <a:rPr lang="en-US" sz="2775" dirty="0"/>
              <a:t>Poll</a:t>
            </a:r>
          </a:p>
        </p:txBody>
      </p:sp>
      <p:sp>
        <p:nvSpPr>
          <p:cNvPr id="6" name="Text Placeholder 5"/>
          <p:cNvSpPr>
            <a:spLocks noGrp="1"/>
          </p:cNvSpPr>
          <p:nvPr>
            <p:ph type="body" sz="quarter" idx="10"/>
          </p:nvPr>
        </p:nvSpPr>
        <p:spPr>
          <a:xfrm>
            <a:off x="2933031" y="2100505"/>
            <a:ext cx="3061369" cy="399276"/>
          </a:xfrm>
        </p:spPr>
        <p:txBody>
          <a:bodyPr/>
          <a:lstStyle/>
          <a:p>
            <a:pPr marL="0" indent="0">
              <a:buNone/>
            </a:pPr>
            <a:r>
              <a:rPr lang="en-US" dirty="0"/>
              <a:t>What is a Bridge Table?</a:t>
            </a:r>
          </a:p>
        </p:txBody>
      </p:sp>
      <p:pic>
        <p:nvPicPr>
          <p:cNvPr id="8" name="Picture 7">
            <a:extLst>
              <a:ext uri="{FF2B5EF4-FFF2-40B4-BE49-F238E27FC236}">
                <a16:creationId xmlns:a16="http://schemas.microsoft.com/office/drawing/2014/main" id="{CF8C6815-7383-0D4B-BAF2-2AF17973E7CB}"/>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1538370" y="1899867"/>
            <a:ext cx="800553" cy="800553"/>
          </a:xfrm>
          <a:prstGeom prst="rect">
            <a:avLst/>
          </a:prstGeom>
        </p:spPr>
      </p:pic>
    </p:spTree>
    <p:extLst>
      <p:ext uri="{BB962C8B-B14F-4D97-AF65-F5344CB8AC3E}">
        <p14:creationId xmlns:p14="http://schemas.microsoft.com/office/powerpoint/2010/main" val="4146044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t>ETL Demo-  Data Model</a:t>
            </a:r>
          </a:p>
        </p:txBody>
      </p:sp>
      <p:pic>
        <p:nvPicPr>
          <p:cNvPr id="5" name="Picture 4">
            <a:extLst>
              <a:ext uri="{FF2B5EF4-FFF2-40B4-BE49-F238E27FC236}">
                <a16:creationId xmlns:a16="http://schemas.microsoft.com/office/drawing/2014/main" id="{DF80C55F-FABA-A445-952E-5E5995F117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963" y="778014"/>
            <a:ext cx="7458075" cy="3587472"/>
          </a:xfrm>
          <a:prstGeom prst="rect">
            <a:avLst/>
          </a:prstGeom>
        </p:spPr>
      </p:pic>
    </p:spTree>
    <p:extLst>
      <p:ext uri="{BB962C8B-B14F-4D97-AF65-F5344CB8AC3E}">
        <p14:creationId xmlns:p14="http://schemas.microsoft.com/office/powerpoint/2010/main" val="2800267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t>ETL Demo-  Logical Data Flow</a:t>
            </a:r>
          </a:p>
        </p:txBody>
      </p:sp>
      <p:pic>
        <p:nvPicPr>
          <p:cNvPr id="6" name="Picture 5">
            <a:extLst>
              <a:ext uri="{FF2B5EF4-FFF2-40B4-BE49-F238E27FC236}">
                <a16:creationId xmlns:a16="http://schemas.microsoft.com/office/drawing/2014/main" id="{4C032D3F-2A95-F849-9265-F885193B0E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1076" y="809625"/>
            <a:ext cx="7181849" cy="3524250"/>
          </a:xfrm>
          <a:prstGeom prst="rect">
            <a:avLst/>
          </a:prstGeom>
        </p:spPr>
      </p:pic>
    </p:spTree>
    <p:extLst>
      <p:ext uri="{BB962C8B-B14F-4D97-AF65-F5344CB8AC3E}">
        <p14:creationId xmlns:p14="http://schemas.microsoft.com/office/powerpoint/2010/main" val="3488054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CFE76B-E0D7-495D-B5B5-3F0E2464B3E8}"/>
              </a:ext>
            </a:extLst>
          </p:cNvPr>
          <p:cNvCxnSpPr/>
          <p:nvPr/>
        </p:nvCxnSpPr>
        <p:spPr>
          <a:xfrm>
            <a:off x="5920383" y="2232422"/>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AC9F43FB-46C3-5D49-BE37-9AEBF5605662}"/>
              </a:ext>
            </a:extLst>
          </p:cNvPr>
          <p:cNvSpPr txBox="1">
            <a:spLocks/>
          </p:cNvSpPr>
          <p:nvPr/>
        </p:nvSpPr>
        <p:spPr>
          <a:xfrm>
            <a:off x="671820" y="1263855"/>
            <a:ext cx="3900180" cy="542925"/>
          </a:xfrm>
          <a:prstGeom prst="rect">
            <a:avLst/>
          </a:prstGeom>
        </p:spPr>
        <p:txBody>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3200" dirty="0"/>
              <a:t>Introduction to ETL at AWS</a:t>
            </a:r>
            <a:br>
              <a:rPr lang="en-US" sz="3200" dirty="0"/>
            </a:br>
            <a:endParaRPr lang="en-US" sz="3200" dirty="0"/>
          </a:p>
        </p:txBody>
      </p:sp>
      <p:sp>
        <p:nvSpPr>
          <p:cNvPr id="6" name="TextBox 5">
            <a:extLst>
              <a:ext uri="{FF2B5EF4-FFF2-40B4-BE49-F238E27FC236}">
                <a16:creationId xmlns:a16="http://schemas.microsoft.com/office/drawing/2014/main" id="{AD804960-8283-134C-9119-661E3CC06F22}"/>
              </a:ext>
            </a:extLst>
          </p:cNvPr>
          <p:cNvSpPr txBox="1"/>
          <p:nvPr/>
        </p:nvSpPr>
        <p:spPr>
          <a:xfrm>
            <a:off x="671819" y="3836542"/>
            <a:ext cx="2995110" cy="584775"/>
          </a:xfrm>
          <a:prstGeom prst="rect">
            <a:avLst/>
          </a:prstGeom>
          <a:noFill/>
        </p:spPr>
        <p:txBody>
          <a:bodyPr wrap="square">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Presented by </a:t>
            </a:r>
            <a:r>
              <a:rPr lang="en-US" sz="1600" dirty="0" err="1"/>
              <a:t>Samkelo</a:t>
            </a:r>
            <a:r>
              <a:rPr lang="en-US" sz="1600" dirty="0"/>
              <a:t> Maneli</a:t>
            </a:r>
            <a:r>
              <a:rPr lang="en-US" sz="1600" dirty="0">
                <a:latin typeface="Amazon Ember" panose="020B0603020204020204" pitchFamily="34" charset="0"/>
                <a:ea typeface="Amazon Ember" panose="020B0603020204020204" pitchFamily="34" charset="0"/>
                <a:cs typeface="Amazon Ember" panose="020B0603020204020204" pitchFamily="34" charset="0"/>
              </a:rPr>
              <a:t>, ETL Cloud Engineer</a:t>
            </a:r>
          </a:p>
        </p:txBody>
      </p:sp>
    </p:spTree>
    <p:extLst>
      <p:ext uri="{BB962C8B-B14F-4D97-AF65-F5344CB8AC3E}">
        <p14:creationId xmlns:p14="http://schemas.microsoft.com/office/powerpoint/2010/main" val="46833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t>ETL Demo-  Data transformation steps </a:t>
            </a:r>
          </a:p>
        </p:txBody>
      </p:sp>
      <p:sp>
        <p:nvSpPr>
          <p:cNvPr id="5" name="TextBox 4">
            <a:extLst>
              <a:ext uri="{FF2B5EF4-FFF2-40B4-BE49-F238E27FC236}">
                <a16:creationId xmlns:a16="http://schemas.microsoft.com/office/drawing/2014/main" id="{EFECBE4E-0805-0549-9968-80A92D420D32}"/>
              </a:ext>
            </a:extLst>
          </p:cNvPr>
          <p:cNvSpPr txBox="1"/>
          <p:nvPr/>
        </p:nvSpPr>
        <p:spPr>
          <a:xfrm>
            <a:off x="728662" y="1338564"/>
            <a:ext cx="7686675" cy="1477328"/>
          </a:xfrm>
          <a:prstGeom prst="rect">
            <a:avLst/>
          </a:prstGeom>
          <a:noFill/>
        </p:spPr>
        <p:txBody>
          <a:bodyPr wrap="square">
            <a:spAutoFit/>
          </a:bodyPr>
          <a:lstStyle/>
          <a:p>
            <a:pPr marL="214313" indent="-214313">
              <a:buFont typeface="+mj-lt"/>
              <a:buAutoNum type="arabicPeriod"/>
              <a:tabLst>
                <a:tab pos="285750" algn="l"/>
              </a:tabLst>
            </a:pPr>
            <a:r>
              <a:rPr lang="en-ZA" sz="1500" dirty="0">
                <a:ea typeface="Times New Roman" panose="02020603050405020304" pitchFamily="18" charset="0"/>
              </a:rPr>
              <a:t>Clean the customer data and parse the zip code from the address column</a:t>
            </a:r>
          </a:p>
          <a:p>
            <a:pPr marL="214313" indent="-214313">
              <a:buFont typeface="+mj-lt"/>
              <a:buAutoNum type="arabicPeriod"/>
              <a:tabLst>
                <a:tab pos="285750" algn="l"/>
              </a:tabLst>
            </a:pPr>
            <a:endParaRPr lang="en-ZA" sz="1500" dirty="0">
              <a:ea typeface="Times New Roman" panose="02020603050405020304" pitchFamily="18" charset="0"/>
            </a:endParaRPr>
          </a:p>
          <a:p>
            <a:pPr marL="214313" indent="-214313">
              <a:buFont typeface="+mj-lt"/>
              <a:buAutoNum type="arabicPeriod"/>
              <a:tabLst>
                <a:tab pos="285750" algn="l"/>
              </a:tabLst>
            </a:pPr>
            <a:r>
              <a:rPr lang="en-ZA" sz="1500" dirty="0">
                <a:ea typeface="Times New Roman" panose="02020603050405020304" pitchFamily="18" charset="0"/>
              </a:rPr>
              <a:t>Join sales data with customer data and product data to compare sales by zip and product type</a:t>
            </a:r>
          </a:p>
          <a:p>
            <a:pPr marL="214313" indent="-214313">
              <a:buFont typeface="+mj-lt"/>
              <a:buAutoNum type="arabicPeriod"/>
              <a:tabLst>
                <a:tab pos="285750" algn="l"/>
              </a:tabLst>
            </a:pPr>
            <a:endParaRPr lang="en-ZA" sz="1500" dirty="0">
              <a:ea typeface="Times New Roman" panose="02020603050405020304" pitchFamily="18" charset="0"/>
            </a:endParaRPr>
          </a:p>
          <a:p>
            <a:pPr marL="214313" indent="-214313">
              <a:buFont typeface="+mj-lt"/>
              <a:buAutoNum type="arabicPeriod"/>
              <a:tabLst>
                <a:tab pos="285750" algn="l"/>
              </a:tabLst>
            </a:pPr>
            <a:r>
              <a:rPr lang="en-ZA" sz="1500" dirty="0">
                <a:ea typeface="Times New Roman" panose="02020603050405020304" pitchFamily="18" charset="0"/>
              </a:rPr>
              <a:t>Finally generate lists of zip codes with marketable product IDs.</a:t>
            </a:r>
          </a:p>
        </p:txBody>
      </p:sp>
    </p:spTree>
    <p:extLst>
      <p:ext uri="{BB962C8B-B14F-4D97-AF65-F5344CB8AC3E}">
        <p14:creationId xmlns:p14="http://schemas.microsoft.com/office/powerpoint/2010/main" val="3779225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42899" y="167356"/>
            <a:ext cx="8443913" cy="755109"/>
          </a:xfrm>
        </p:spPr>
        <p:txBody>
          <a:bodyPr/>
          <a:lstStyle/>
          <a:p>
            <a:r>
              <a:rPr lang="en-US" sz="2775" dirty="0"/>
              <a:t>Poll</a:t>
            </a:r>
          </a:p>
        </p:txBody>
      </p:sp>
      <p:sp>
        <p:nvSpPr>
          <p:cNvPr id="6" name="Text Placeholder 5"/>
          <p:cNvSpPr>
            <a:spLocks noGrp="1"/>
          </p:cNvSpPr>
          <p:nvPr>
            <p:ph type="body" sz="quarter" idx="10"/>
          </p:nvPr>
        </p:nvSpPr>
        <p:spPr>
          <a:xfrm>
            <a:off x="2540000" y="2101998"/>
            <a:ext cx="6293853" cy="396291"/>
          </a:xfrm>
        </p:spPr>
        <p:txBody>
          <a:bodyPr/>
          <a:lstStyle/>
          <a:p>
            <a:pPr marL="0" indent="0">
              <a:buNone/>
            </a:pPr>
            <a:r>
              <a:rPr lang="en-US" dirty="0"/>
              <a:t>Does AWS Glue </a:t>
            </a:r>
            <a:r>
              <a:rPr lang="en-US" dirty="0" err="1"/>
              <a:t>Databrew</a:t>
            </a:r>
            <a:r>
              <a:rPr lang="en-US" dirty="0"/>
              <a:t> store the actual dataset?</a:t>
            </a:r>
          </a:p>
          <a:p>
            <a:pPr algn="r"/>
            <a:endParaRPr lang="en-US" dirty="0"/>
          </a:p>
        </p:txBody>
      </p:sp>
      <p:pic>
        <p:nvPicPr>
          <p:cNvPr id="7" name="Picture 6"/>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1538370" y="1899867"/>
            <a:ext cx="800553" cy="800553"/>
          </a:xfrm>
          <a:prstGeom prst="rect">
            <a:avLst/>
          </a:prstGeom>
        </p:spPr>
      </p:pic>
    </p:spTree>
    <p:extLst>
      <p:ext uri="{BB962C8B-B14F-4D97-AF65-F5344CB8AC3E}">
        <p14:creationId xmlns:p14="http://schemas.microsoft.com/office/powerpoint/2010/main" val="15790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342900" y="1536353"/>
            <a:ext cx="5812011" cy="744537"/>
          </a:xfrm>
        </p:spPr>
        <p:txBody>
          <a:bodyPr/>
          <a:lstStyle/>
          <a:p>
            <a:r>
              <a:rPr lang="en-US" dirty="0"/>
              <a:t>Intro to Amazon EMR (Elastic Map Reduce)</a:t>
            </a:r>
          </a:p>
        </p:txBody>
      </p:sp>
      <p:cxnSp>
        <p:nvCxnSpPr>
          <p:cNvPr id="3" name="Straight Connector 2">
            <a:extLst>
              <a:ext uri="{FF2B5EF4-FFF2-40B4-BE49-F238E27FC236}">
                <a16:creationId xmlns:a16="http://schemas.microsoft.com/office/drawing/2014/main" id="{0FCFE76B-E0D7-495D-B5B5-3F0E2464B3E8}"/>
              </a:ext>
            </a:extLst>
          </p:cNvPr>
          <p:cNvCxnSpPr/>
          <p:nvPr/>
        </p:nvCxnSpPr>
        <p:spPr>
          <a:xfrm>
            <a:off x="5920383" y="2232422"/>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 Placeholder 8">
            <a:extLst>
              <a:ext uri="{FF2B5EF4-FFF2-40B4-BE49-F238E27FC236}">
                <a16:creationId xmlns:a16="http://schemas.microsoft.com/office/drawing/2014/main" id="{F2687DF4-93CC-124D-9FFC-3D14BB83C852}"/>
              </a:ext>
            </a:extLst>
          </p:cNvPr>
          <p:cNvSpPr txBox="1">
            <a:spLocks/>
          </p:cNvSpPr>
          <p:nvPr/>
        </p:nvSpPr>
        <p:spPr>
          <a:xfrm>
            <a:off x="342900" y="3882866"/>
            <a:ext cx="2997459" cy="295086"/>
          </a:xfrm>
          <a:prstGeom prst="rect">
            <a:avLst/>
          </a:prstGeom>
        </p:spPr>
        <p:txBody>
          <a:bodyPr vert="horz" lIns="0" tIns="45720" rIns="91440" bIns="45720" rtlCol="0">
            <a:noAutofit/>
          </a:bodyPr>
          <a:lstStyle>
            <a:lvl1pPr marL="0" indent="0" algn="l" defTabSz="685800" rtl="0" eaLnBrk="1" latinLnBrk="0" hangingPunct="1">
              <a:lnSpc>
                <a:spcPct val="90000"/>
              </a:lnSpc>
              <a:spcBef>
                <a:spcPts val="0"/>
              </a:spcBef>
              <a:spcAft>
                <a:spcPts val="675"/>
              </a:spcAft>
              <a:buClr>
                <a:schemeClr val="tx1"/>
              </a:buClr>
              <a:buSzPct val="90000"/>
              <a:buFont typeface="Amazon Ember" panose="020B0603020204020204" pitchFamily="34" charset="0"/>
              <a:buNone/>
              <a:defRPr sz="1625" b="0" kern="1200" baseline="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675"/>
              </a:spcAft>
              <a:buClr>
                <a:schemeClr val="tx1"/>
              </a:buClr>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Presented by </a:t>
            </a:r>
            <a:r>
              <a:rPr lang="en-US" sz="1400" dirty="0" err="1"/>
              <a:t>Fhumulani</a:t>
            </a:r>
            <a:r>
              <a:rPr lang="en-US" sz="1400" dirty="0"/>
              <a:t> </a:t>
            </a:r>
            <a:r>
              <a:rPr lang="en-US" sz="1400" dirty="0" err="1"/>
              <a:t>Nemulodi</a:t>
            </a:r>
            <a:r>
              <a:rPr lang="en-US" sz="1400" dirty="0">
                <a:latin typeface="Amazon Ember" panose="020B0603020204020204" pitchFamily="34" charset="0"/>
                <a:ea typeface="Amazon Ember" panose="020B0603020204020204" pitchFamily="34" charset="0"/>
                <a:cs typeface="Amazon Ember" panose="020B0603020204020204" pitchFamily="34" charset="0"/>
              </a:rPr>
              <a:t>, EMR Cloud Engineer</a:t>
            </a:r>
          </a:p>
        </p:txBody>
      </p:sp>
    </p:spTree>
    <p:extLst>
      <p:ext uri="{BB962C8B-B14F-4D97-AF65-F5344CB8AC3E}">
        <p14:creationId xmlns:p14="http://schemas.microsoft.com/office/powerpoint/2010/main" val="805821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What is EMR? </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EMR Architecture (Hadoop)</a:t>
            </a:r>
          </a:p>
          <a:p>
            <a:pPr marL="1028700" lvl="1">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HDFS as a file system</a:t>
            </a:r>
          </a:p>
          <a:p>
            <a:pPr marL="1028700" lvl="1">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YARN </a:t>
            </a:r>
          </a:p>
          <a:p>
            <a:pPr marL="1028700" lvl="1">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MapReduce</a:t>
            </a:r>
          </a:p>
          <a:p>
            <a:pPr lvl="1" inden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Benefits of using EMR</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EMR use Cases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58624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 Image 101">
            <a:extLst>
              <a:ext uri="{FF2B5EF4-FFF2-40B4-BE49-F238E27FC236}">
                <a16:creationId xmlns:a16="http://schemas.microsoft.com/office/drawing/2014/main" id="{1FD92A5E-3B24-9640-8C4F-39246CF24E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4467" y="1240560"/>
            <a:ext cx="2575018" cy="28733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98E01F9-B660-B14C-89A9-161F0B4D8C61}"/>
              </a:ext>
            </a:extLst>
          </p:cNvPr>
          <p:cNvSpPr txBox="1"/>
          <p:nvPr/>
        </p:nvSpPr>
        <p:spPr>
          <a:xfrm>
            <a:off x="306919" y="120359"/>
            <a:ext cx="4572000" cy="553998"/>
          </a:xfrm>
          <a:prstGeom prst="rect">
            <a:avLst/>
          </a:prstGeom>
          <a:noFill/>
        </p:spPr>
        <p:txBody>
          <a:bodyPr wrap="square">
            <a:spAutoFit/>
          </a:bodyPr>
          <a:lstStyle/>
          <a:p>
            <a:r>
              <a:rPr lang="en-US" sz="3000" dirty="0">
                <a:latin typeface="Amazon Ember" panose="020B0603020204020204" pitchFamily="34" charset="0"/>
                <a:ea typeface="Amazon Ember" panose="020B0603020204020204" pitchFamily="34" charset="0"/>
                <a:cs typeface="Amazon Ember" panose="020B0603020204020204" pitchFamily="34" charset="0"/>
              </a:rPr>
              <a:t>What is Amazon EMR? </a:t>
            </a:r>
          </a:p>
        </p:txBody>
      </p:sp>
      <p:sp>
        <p:nvSpPr>
          <p:cNvPr id="13" name="TextBox 12">
            <a:extLst>
              <a:ext uri="{FF2B5EF4-FFF2-40B4-BE49-F238E27FC236}">
                <a16:creationId xmlns:a16="http://schemas.microsoft.com/office/drawing/2014/main" id="{620DF418-A19B-084D-92E3-4E554F324A65}"/>
              </a:ext>
            </a:extLst>
          </p:cNvPr>
          <p:cNvSpPr txBox="1"/>
          <p:nvPr/>
        </p:nvSpPr>
        <p:spPr>
          <a:xfrm>
            <a:off x="3207357" y="1380670"/>
            <a:ext cx="4953192" cy="2512098"/>
          </a:xfrm>
          <a:prstGeom prst="rect">
            <a:avLst/>
          </a:prstGeom>
          <a:noFill/>
        </p:spPr>
        <p:txBody>
          <a:bodyPr wrap="square">
            <a:spAutoFit/>
          </a:bodyPr>
          <a:lstStyle/>
          <a:p>
            <a:pPr marL="285750" indent="-285750">
              <a:buFont typeface="Wingdings" pitchFamily="2" charset="2"/>
              <a:buChar char="ü"/>
            </a:pPr>
            <a:r>
              <a:rPr lang="en-US" sz="1600" dirty="0">
                <a:latin typeface="Amazon Ember" panose="020B0603020204020204" pitchFamily="34" charset="0"/>
                <a:ea typeface="Amazon Ember" panose="020B0603020204020204" pitchFamily="34" charset="0"/>
                <a:cs typeface="Amazon Ember" panose="020B0603020204020204" pitchFamily="34" charset="0"/>
              </a:rPr>
              <a:t>Provides a managed Hadoop framework that quickly &amp; cost-effectively process vast amounts of data </a:t>
            </a:r>
          </a:p>
          <a:p>
            <a:pPr marL="285750" indent="-285750">
              <a:buFont typeface="Wingdings" pitchFamily="2" charset="2"/>
              <a:buChar char="ü"/>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Wingdings" pitchFamily="2" charset="2"/>
              <a:buChar char="ü"/>
            </a:pPr>
            <a:r>
              <a:rPr lang="en-US" sz="1600" dirty="0">
                <a:latin typeface="Amazon Ember" panose="020B0603020204020204" pitchFamily="34" charset="0"/>
                <a:ea typeface="Amazon Ember" panose="020B0603020204020204" pitchFamily="34" charset="0"/>
                <a:cs typeface="Amazon Ember" panose="020B0603020204020204" pitchFamily="34" charset="0"/>
              </a:rPr>
              <a:t>Makes it easy, fast &amp; cost-effective for one to process data</a:t>
            </a:r>
          </a:p>
          <a:p>
            <a:pPr marL="285750" indent="-285750">
              <a:buFont typeface="Wingdings" pitchFamily="2" charset="2"/>
              <a:buChar char="ü"/>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Wingdings" pitchFamily="2" charset="2"/>
              <a:buChar char="ü"/>
            </a:pPr>
            <a:r>
              <a:rPr lang="en-US" sz="1600" dirty="0">
                <a:latin typeface="Amazon Ember" panose="020B0603020204020204" pitchFamily="34" charset="0"/>
                <a:ea typeface="Amazon Ember" panose="020B0603020204020204" pitchFamily="34" charset="0"/>
                <a:cs typeface="Amazon Ember" panose="020B0603020204020204" pitchFamily="34" charset="0"/>
              </a:rPr>
              <a:t>Run several popular distributed framework such as Spark</a:t>
            </a:r>
          </a:p>
          <a:p>
            <a:endParaRPr lang="en-US" sz="13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reeform: Shape 158">
            <a:extLst>
              <a:ext uri="{FF2B5EF4-FFF2-40B4-BE49-F238E27FC236}">
                <a16:creationId xmlns:a16="http://schemas.microsoft.com/office/drawing/2014/main" id="{F07C3DFE-602F-C94F-9537-F9AC147FCE74}"/>
              </a:ext>
            </a:extLst>
          </p:cNvPr>
          <p:cNvSpPr>
            <a:spLocks noChangeAspect="1"/>
          </p:cNvSpPr>
          <p:nvPr/>
        </p:nvSpPr>
        <p:spPr>
          <a:xfrm>
            <a:off x="4440954" y="120359"/>
            <a:ext cx="875929" cy="875932"/>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gradFill flip="none" rotWithShape="1">
            <a:gsLst>
              <a:gs pos="0">
                <a:srgbClr val="542CAF"/>
              </a:gs>
              <a:gs pos="100000">
                <a:srgbClr val="9A60F7"/>
              </a:gs>
            </a:gsLst>
            <a:lin ang="18900000" scaled="1"/>
            <a:tileRect/>
          </a:gradFill>
          <a:ln w="285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920" tIns="364921" rIns="364920" bIns="364921" numCol="1" spcCol="1270" anchor="ctr" anchorCtr="0">
            <a:noAutofit/>
          </a:bodyPr>
          <a:lstStyle/>
          <a:p>
            <a:pPr algn="ctr" defTabSz="1289050">
              <a:lnSpc>
                <a:spcPct val="90000"/>
              </a:lnSpc>
              <a:spcAft>
                <a:spcPct val="35000"/>
              </a:spcAft>
            </a:pPr>
            <a:endParaRPr lang="en-US" sz="2900" dirty="0">
              <a:solidFill>
                <a:srgbClr val="FFFFFF"/>
              </a:solidFill>
            </a:endParaRPr>
          </a:p>
        </p:txBody>
      </p:sp>
      <p:sp>
        <p:nvSpPr>
          <p:cNvPr id="6" name="Freeform: Shape 159">
            <a:extLst>
              <a:ext uri="{FF2B5EF4-FFF2-40B4-BE49-F238E27FC236}">
                <a16:creationId xmlns:a16="http://schemas.microsoft.com/office/drawing/2014/main" id="{004F9864-FA8F-C148-A9DB-6E677CD32496}"/>
              </a:ext>
            </a:extLst>
          </p:cNvPr>
          <p:cNvSpPr/>
          <p:nvPr/>
        </p:nvSpPr>
        <p:spPr>
          <a:xfrm>
            <a:off x="4607065" y="283052"/>
            <a:ext cx="526928" cy="536508"/>
          </a:xfrm>
          <a:custGeom>
            <a:avLst/>
            <a:gdLst>
              <a:gd name="connsiteX0" fmla="*/ 829150 w 880110"/>
              <a:gd name="connsiteY0" fmla="*/ 571083 h 896112"/>
              <a:gd name="connsiteX1" fmla="*/ 783248 w 880110"/>
              <a:gd name="connsiteY1" fmla="*/ 552081 h 896112"/>
              <a:gd name="connsiteX2" fmla="*/ 737346 w 880110"/>
              <a:gd name="connsiteY2" fmla="*/ 571083 h 896112"/>
              <a:gd name="connsiteX3" fmla="*/ 718316 w 880110"/>
              <a:gd name="connsiteY3" fmla="*/ 617035 h 896112"/>
              <a:gd name="connsiteX4" fmla="*/ 737346 w 880110"/>
              <a:gd name="connsiteY4" fmla="*/ 662987 h 896112"/>
              <a:gd name="connsiteX5" fmla="*/ 829150 w 880110"/>
              <a:gd name="connsiteY5" fmla="*/ 662987 h 896112"/>
              <a:gd name="connsiteX6" fmla="*/ 829150 w 880110"/>
              <a:gd name="connsiteY6" fmla="*/ 571083 h 896112"/>
              <a:gd name="connsiteX7" fmla="*/ 829150 w 880110"/>
              <a:gd name="connsiteY7" fmla="*/ 571083 h 896112"/>
              <a:gd name="connsiteX8" fmla="*/ 692677 w 880110"/>
              <a:gd name="connsiteY8" fmla="*/ 582635 h 896112"/>
              <a:gd name="connsiteX9" fmla="*/ 713851 w 880110"/>
              <a:gd name="connsiteY9" fmla="*/ 549373 h 896112"/>
              <a:gd name="connsiteX10" fmla="*/ 679392 w 880110"/>
              <a:gd name="connsiteY10" fmla="*/ 483714 h 896112"/>
              <a:gd name="connsiteX11" fmla="*/ 636483 w 880110"/>
              <a:gd name="connsiteY11" fmla="*/ 564867 h 896112"/>
              <a:gd name="connsiteX12" fmla="*/ 692677 w 880110"/>
              <a:gd name="connsiteY12" fmla="*/ 582635 h 896112"/>
              <a:gd name="connsiteX13" fmla="*/ 590229 w 880110"/>
              <a:gd name="connsiteY13" fmla="*/ 583837 h 896112"/>
              <a:gd name="connsiteX14" fmla="*/ 401435 w 880110"/>
              <a:gd name="connsiteY14" fmla="*/ 524138 h 896112"/>
              <a:gd name="connsiteX15" fmla="*/ 355085 w 880110"/>
              <a:gd name="connsiteY15" fmla="*/ 595101 h 896112"/>
              <a:gd name="connsiteX16" fmla="*/ 346922 w 880110"/>
              <a:gd name="connsiteY16" fmla="*/ 602471 h 896112"/>
              <a:gd name="connsiteX17" fmla="*/ 430180 w 880110"/>
              <a:gd name="connsiteY17" fmla="*/ 718120 h 896112"/>
              <a:gd name="connsiteX18" fmla="*/ 483604 w 880110"/>
              <a:gd name="connsiteY18" fmla="*/ 702066 h 896112"/>
              <a:gd name="connsiteX19" fmla="*/ 523217 w 880110"/>
              <a:gd name="connsiteY19" fmla="*/ 710590 h 896112"/>
              <a:gd name="connsiteX20" fmla="*/ 590229 w 880110"/>
              <a:gd name="connsiteY20" fmla="*/ 583837 h 896112"/>
              <a:gd name="connsiteX21" fmla="*/ 548520 w 880110"/>
              <a:gd name="connsiteY21" fmla="*/ 799081 h 896112"/>
              <a:gd name="connsiteX22" fmla="*/ 529506 w 880110"/>
              <a:gd name="connsiteY22" fmla="*/ 753129 h 896112"/>
              <a:gd name="connsiteX23" fmla="*/ 483604 w 880110"/>
              <a:gd name="connsiteY23" fmla="*/ 734110 h 896112"/>
              <a:gd name="connsiteX24" fmla="*/ 437718 w 880110"/>
              <a:gd name="connsiteY24" fmla="*/ 753129 h 896112"/>
              <a:gd name="connsiteX25" fmla="*/ 418688 w 880110"/>
              <a:gd name="connsiteY25" fmla="*/ 799081 h 896112"/>
              <a:gd name="connsiteX26" fmla="*/ 437718 w 880110"/>
              <a:gd name="connsiteY26" fmla="*/ 845033 h 896112"/>
              <a:gd name="connsiteX27" fmla="*/ 483604 w 880110"/>
              <a:gd name="connsiteY27" fmla="*/ 864067 h 896112"/>
              <a:gd name="connsiteX28" fmla="*/ 529506 w 880110"/>
              <a:gd name="connsiteY28" fmla="*/ 845033 h 896112"/>
              <a:gd name="connsiteX29" fmla="*/ 548520 w 880110"/>
              <a:gd name="connsiteY29" fmla="*/ 799081 h 896112"/>
              <a:gd name="connsiteX30" fmla="*/ 548520 w 880110"/>
              <a:gd name="connsiteY30" fmla="*/ 799081 h 896112"/>
              <a:gd name="connsiteX31" fmla="*/ 332454 w 880110"/>
              <a:gd name="connsiteY31" fmla="*/ 572429 h 896112"/>
              <a:gd name="connsiteX32" fmla="*/ 332454 w 880110"/>
              <a:gd name="connsiteY32" fmla="*/ 323186 h 896112"/>
              <a:gd name="connsiteX33" fmla="*/ 207952 w 880110"/>
              <a:gd name="connsiteY33" fmla="*/ 271658 h 896112"/>
              <a:gd name="connsiteX34" fmla="*/ 83466 w 880110"/>
              <a:gd name="connsiteY34" fmla="*/ 323186 h 896112"/>
              <a:gd name="connsiteX35" fmla="*/ 83466 w 880110"/>
              <a:gd name="connsiteY35" fmla="*/ 572429 h 896112"/>
              <a:gd name="connsiteX36" fmla="*/ 332454 w 880110"/>
              <a:gd name="connsiteY36" fmla="*/ 572429 h 896112"/>
              <a:gd name="connsiteX37" fmla="*/ 332454 w 880110"/>
              <a:gd name="connsiteY37" fmla="*/ 572429 h 896112"/>
              <a:gd name="connsiteX38" fmla="*/ 346666 w 880110"/>
              <a:gd name="connsiteY38" fmla="*/ 292920 h 896112"/>
              <a:gd name="connsiteX39" fmla="*/ 355085 w 880110"/>
              <a:gd name="connsiteY39" fmla="*/ 300531 h 896112"/>
              <a:gd name="connsiteX40" fmla="*/ 400219 w 880110"/>
              <a:gd name="connsiteY40" fmla="*/ 368337 h 896112"/>
              <a:gd name="connsiteX41" fmla="*/ 588292 w 880110"/>
              <a:gd name="connsiteY41" fmla="*/ 310192 h 896112"/>
              <a:gd name="connsiteX42" fmla="*/ 522944 w 880110"/>
              <a:gd name="connsiteY42" fmla="*/ 185667 h 896112"/>
              <a:gd name="connsiteX43" fmla="*/ 483604 w 880110"/>
              <a:gd name="connsiteY43" fmla="*/ 194062 h 896112"/>
              <a:gd name="connsiteX44" fmla="*/ 429940 w 880110"/>
              <a:gd name="connsiteY44" fmla="*/ 177848 h 896112"/>
              <a:gd name="connsiteX45" fmla="*/ 346666 w 880110"/>
              <a:gd name="connsiteY45" fmla="*/ 292920 h 896112"/>
              <a:gd name="connsiteX46" fmla="*/ 418688 w 880110"/>
              <a:gd name="connsiteY46" fmla="*/ 97047 h 896112"/>
              <a:gd name="connsiteX47" fmla="*/ 437718 w 880110"/>
              <a:gd name="connsiteY47" fmla="*/ 142983 h 896112"/>
              <a:gd name="connsiteX48" fmla="*/ 483604 w 880110"/>
              <a:gd name="connsiteY48" fmla="*/ 162018 h 896112"/>
              <a:gd name="connsiteX49" fmla="*/ 529506 w 880110"/>
              <a:gd name="connsiteY49" fmla="*/ 142983 h 896112"/>
              <a:gd name="connsiteX50" fmla="*/ 548520 w 880110"/>
              <a:gd name="connsiteY50" fmla="*/ 97047 h 896112"/>
              <a:gd name="connsiteX51" fmla="*/ 529506 w 880110"/>
              <a:gd name="connsiteY51" fmla="*/ 51079 h 896112"/>
              <a:gd name="connsiteX52" fmla="*/ 483604 w 880110"/>
              <a:gd name="connsiteY52" fmla="*/ 32045 h 896112"/>
              <a:gd name="connsiteX53" fmla="*/ 437718 w 880110"/>
              <a:gd name="connsiteY53" fmla="*/ 51079 h 896112"/>
              <a:gd name="connsiteX54" fmla="*/ 418688 w 880110"/>
              <a:gd name="connsiteY54" fmla="*/ 97047 h 896112"/>
              <a:gd name="connsiteX55" fmla="*/ 418688 w 880110"/>
              <a:gd name="connsiteY55" fmla="*/ 97047 h 896112"/>
              <a:gd name="connsiteX56" fmla="*/ 410686 w 880110"/>
              <a:gd name="connsiteY56" fmla="*/ 493455 h 896112"/>
              <a:gd name="connsiteX57" fmla="*/ 605450 w 880110"/>
              <a:gd name="connsiteY57" fmla="*/ 555045 h 896112"/>
              <a:gd name="connsiteX58" fmla="*/ 661355 w 880110"/>
              <a:gd name="connsiteY58" fmla="*/ 449346 h 896112"/>
              <a:gd name="connsiteX59" fmla="*/ 603449 w 880110"/>
              <a:gd name="connsiteY59" fmla="*/ 339048 h 896112"/>
              <a:gd name="connsiteX60" fmla="*/ 409902 w 880110"/>
              <a:gd name="connsiteY60" fmla="*/ 398876 h 896112"/>
              <a:gd name="connsiteX61" fmla="*/ 410686 w 880110"/>
              <a:gd name="connsiteY61" fmla="*/ 493455 h 896112"/>
              <a:gd name="connsiteX62" fmla="*/ 410686 w 880110"/>
              <a:gd name="connsiteY62" fmla="*/ 493455 h 896112"/>
              <a:gd name="connsiteX63" fmla="*/ 634579 w 880110"/>
              <a:gd name="connsiteY63" fmla="*/ 329419 h 896112"/>
              <a:gd name="connsiteX64" fmla="*/ 679488 w 880110"/>
              <a:gd name="connsiteY64" fmla="*/ 415010 h 896112"/>
              <a:gd name="connsiteX65" fmla="*/ 721613 w 880110"/>
              <a:gd name="connsiteY65" fmla="*/ 335331 h 896112"/>
              <a:gd name="connsiteX66" fmla="*/ 714715 w 880110"/>
              <a:gd name="connsiteY66" fmla="*/ 329691 h 896112"/>
              <a:gd name="connsiteX67" fmla="*/ 699287 w 880110"/>
              <a:gd name="connsiteY67" fmla="*/ 309423 h 896112"/>
              <a:gd name="connsiteX68" fmla="*/ 634579 w 880110"/>
              <a:gd name="connsiteY68" fmla="*/ 329419 h 896112"/>
              <a:gd name="connsiteX69" fmla="*/ 718316 w 880110"/>
              <a:gd name="connsiteY69" fmla="*/ 261068 h 896112"/>
              <a:gd name="connsiteX70" fmla="*/ 737346 w 880110"/>
              <a:gd name="connsiteY70" fmla="*/ 307036 h 896112"/>
              <a:gd name="connsiteX71" fmla="*/ 829150 w 880110"/>
              <a:gd name="connsiteY71" fmla="*/ 307036 h 896112"/>
              <a:gd name="connsiteX72" fmla="*/ 829150 w 880110"/>
              <a:gd name="connsiteY72" fmla="*/ 215132 h 896112"/>
              <a:gd name="connsiteX73" fmla="*/ 783248 w 880110"/>
              <a:gd name="connsiteY73" fmla="*/ 196129 h 896112"/>
              <a:gd name="connsiteX74" fmla="*/ 737346 w 880110"/>
              <a:gd name="connsiteY74" fmla="*/ 215132 h 896112"/>
              <a:gd name="connsiteX75" fmla="*/ 718316 w 880110"/>
              <a:gd name="connsiteY75" fmla="*/ 261068 h 896112"/>
              <a:gd name="connsiteX76" fmla="*/ 718316 w 880110"/>
              <a:gd name="connsiteY76" fmla="*/ 261068 h 896112"/>
              <a:gd name="connsiteX77" fmla="*/ 851781 w 880110"/>
              <a:gd name="connsiteY77" fmla="*/ 548428 h 896112"/>
              <a:gd name="connsiteX78" fmla="*/ 851781 w 880110"/>
              <a:gd name="connsiteY78" fmla="*/ 685643 h 896112"/>
              <a:gd name="connsiteX79" fmla="*/ 783248 w 880110"/>
              <a:gd name="connsiteY79" fmla="*/ 714018 h 896112"/>
              <a:gd name="connsiteX80" fmla="*/ 714715 w 880110"/>
              <a:gd name="connsiteY80" fmla="*/ 685643 h 896112"/>
              <a:gd name="connsiteX81" fmla="*/ 686307 w 880110"/>
              <a:gd name="connsiteY81" fmla="*/ 617035 h 896112"/>
              <a:gd name="connsiteX82" fmla="*/ 686451 w 880110"/>
              <a:gd name="connsiteY82" fmla="*/ 614264 h 896112"/>
              <a:gd name="connsiteX83" fmla="*/ 621263 w 880110"/>
              <a:gd name="connsiteY83" fmla="*/ 593659 h 896112"/>
              <a:gd name="connsiteX84" fmla="*/ 549977 w 880110"/>
              <a:gd name="connsiteY84" fmla="*/ 728503 h 896112"/>
              <a:gd name="connsiteX85" fmla="*/ 552137 w 880110"/>
              <a:gd name="connsiteY85" fmla="*/ 730473 h 896112"/>
              <a:gd name="connsiteX86" fmla="*/ 580530 w 880110"/>
              <a:gd name="connsiteY86" fmla="*/ 799081 h 896112"/>
              <a:gd name="connsiteX87" fmla="*/ 552137 w 880110"/>
              <a:gd name="connsiteY87" fmla="*/ 867688 h 896112"/>
              <a:gd name="connsiteX88" fmla="*/ 483604 w 880110"/>
              <a:gd name="connsiteY88" fmla="*/ 896112 h 896112"/>
              <a:gd name="connsiteX89" fmla="*/ 415087 w 880110"/>
              <a:gd name="connsiteY89" fmla="*/ 867688 h 896112"/>
              <a:gd name="connsiteX90" fmla="*/ 386679 w 880110"/>
              <a:gd name="connsiteY90" fmla="*/ 799081 h 896112"/>
              <a:gd name="connsiteX91" fmla="*/ 406669 w 880110"/>
              <a:gd name="connsiteY91" fmla="*/ 740247 h 896112"/>
              <a:gd name="connsiteX92" fmla="*/ 321683 w 880110"/>
              <a:gd name="connsiteY92" fmla="*/ 622211 h 896112"/>
              <a:gd name="connsiteX93" fmla="*/ 207952 w 880110"/>
              <a:gd name="connsiteY93" fmla="*/ 656002 h 896112"/>
              <a:gd name="connsiteX94" fmla="*/ 60835 w 880110"/>
              <a:gd name="connsiteY94" fmla="*/ 595101 h 896112"/>
              <a:gd name="connsiteX95" fmla="*/ 60835 w 880110"/>
              <a:gd name="connsiteY95" fmla="*/ 300531 h 896112"/>
              <a:gd name="connsiteX96" fmla="*/ 321395 w 880110"/>
              <a:gd name="connsiteY96" fmla="*/ 273245 h 896112"/>
              <a:gd name="connsiteX97" fmla="*/ 406493 w 880110"/>
              <a:gd name="connsiteY97" fmla="*/ 155641 h 896112"/>
              <a:gd name="connsiteX98" fmla="*/ 386679 w 880110"/>
              <a:gd name="connsiteY98" fmla="*/ 97047 h 896112"/>
              <a:gd name="connsiteX99" fmla="*/ 415087 w 880110"/>
              <a:gd name="connsiteY99" fmla="*/ 28424 h 896112"/>
              <a:gd name="connsiteX100" fmla="*/ 483604 w 880110"/>
              <a:gd name="connsiteY100" fmla="*/ 0 h 896112"/>
              <a:gd name="connsiteX101" fmla="*/ 552137 w 880110"/>
              <a:gd name="connsiteY101" fmla="*/ 28424 h 896112"/>
              <a:gd name="connsiteX102" fmla="*/ 580530 w 880110"/>
              <a:gd name="connsiteY102" fmla="*/ 97047 h 896112"/>
              <a:gd name="connsiteX103" fmla="*/ 552137 w 880110"/>
              <a:gd name="connsiteY103" fmla="*/ 165639 h 896112"/>
              <a:gd name="connsiteX104" fmla="*/ 549753 w 880110"/>
              <a:gd name="connsiteY104" fmla="*/ 167834 h 896112"/>
              <a:gd name="connsiteX105" fmla="*/ 619422 w 880110"/>
              <a:gd name="connsiteY105" fmla="*/ 300563 h 896112"/>
              <a:gd name="connsiteX106" fmla="*/ 688067 w 880110"/>
              <a:gd name="connsiteY106" fmla="*/ 279349 h 896112"/>
              <a:gd name="connsiteX107" fmla="*/ 686307 w 880110"/>
              <a:gd name="connsiteY107" fmla="*/ 261068 h 896112"/>
              <a:gd name="connsiteX108" fmla="*/ 714715 w 880110"/>
              <a:gd name="connsiteY108" fmla="*/ 192476 h 896112"/>
              <a:gd name="connsiteX109" fmla="*/ 851781 w 880110"/>
              <a:gd name="connsiteY109" fmla="*/ 192476 h 896112"/>
              <a:gd name="connsiteX110" fmla="*/ 851781 w 880110"/>
              <a:gd name="connsiteY110" fmla="*/ 329691 h 896112"/>
              <a:gd name="connsiteX111" fmla="*/ 783248 w 880110"/>
              <a:gd name="connsiteY111" fmla="*/ 358067 h 896112"/>
              <a:gd name="connsiteX112" fmla="*/ 749190 w 880110"/>
              <a:gd name="connsiteY112" fmla="*/ 351690 h 896112"/>
              <a:gd name="connsiteX113" fmla="*/ 697526 w 880110"/>
              <a:gd name="connsiteY113" fmla="*/ 449394 h 896112"/>
              <a:gd name="connsiteX114" fmla="*/ 740163 w 880110"/>
              <a:gd name="connsiteY114" fmla="*/ 530611 h 896112"/>
              <a:gd name="connsiteX115" fmla="*/ 851781 w 880110"/>
              <a:gd name="connsiteY115" fmla="*/ 548428 h 896112"/>
              <a:gd name="connsiteX116" fmla="*/ 851781 w 880110"/>
              <a:gd name="connsiteY116" fmla="*/ 548428 h 896112"/>
              <a:gd name="connsiteX117" fmla="*/ 223957 w 880110"/>
              <a:gd name="connsiteY117" fmla="*/ 431785 h 896112"/>
              <a:gd name="connsiteX118" fmla="*/ 303981 w 880110"/>
              <a:gd name="connsiteY118" fmla="*/ 431785 h 896112"/>
              <a:gd name="connsiteX119" fmla="*/ 303981 w 880110"/>
              <a:gd name="connsiteY119" fmla="*/ 463830 h 896112"/>
              <a:gd name="connsiteX120" fmla="*/ 223957 w 880110"/>
              <a:gd name="connsiteY120" fmla="*/ 463830 h 896112"/>
              <a:gd name="connsiteX121" fmla="*/ 223957 w 880110"/>
              <a:gd name="connsiteY121" fmla="*/ 543942 h 896112"/>
              <a:gd name="connsiteX122" fmla="*/ 191947 w 880110"/>
              <a:gd name="connsiteY122" fmla="*/ 543942 h 896112"/>
              <a:gd name="connsiteX123" fmla="*/ 191947 w 880110"/>
              <a:gd name="connsiteY123" fmla="*/ 463830 h 896112"/>
              <a:gd name="connsiteX124" fmla="*/ 111922 w 880110"/>
              <a:gd name="connsiteY124" fmla="*/ 463830 h 896112"/>
              <a:gd name="connsiteX125" fmla="*/ 111922 w 880110"/>
              <a:gd name="connsiteY125" fmla="*/ 431785 h 896112"/>
              <a:gd name="connsiteX126" fmla="*/ 191947 w 880110"/>
              <a:gd name="connsiteY126" fmla="*/ 431785 h 896112"/>
              <a:gd name="connsiteX127" fmla="*/ 191947 w 880110"/>
              <a:gd name="connsiteY127" fmla="*/ 351674 h 896112"/>
              <a:gd name="connsiteX128" fmla="*/ 223957 w 880110"/>
              <a:gd name="connsiteY128" fmla="*/ 351674 h 896112"/>
              <a:gd name="connsiteX129" fmla="*/ 223957 w 880110"/>
              <a:gd name="connsiteY129" fmla="*/ 431785 h 89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880110" h="896112">
                <a:moveTo>
                  <a:pt x="829150" y="571083"/>
                </a:moveTo>
                <a:cubicBezTo>
                  <a:pt x="816491" y="558410"/>
                  <a:pt x="799877" y="552081"/>
                  <a:pt x="783248" y="552081"/>
                </a:cubicBezTo>
                <a:cubicBezTo>
                  <a:pt x="766619" y="552081"/>
                  <a:pt x="750006" y="558410"/>
                  <a:pt x="737346" y="571083"/>
                </a:cubicBezTo>
                <a:cubicBezTo>
                  <a:pt x="725086" y="583356"/>
                  <a:pt x="718316" y="599683"/>
                  <a:pt x="718316" y="617035"/>
                </a:cubicBezTo>
                <a:cubicBezTo>
                  <a:pt x="718316" y="634388"/>
                  <a:pt x="725086" y="650714"/>
                  <a:pt x="737346" y="662987"/>
                </a:cubicBezTo>
                <a:cubicBezTo>
                  <a:pt x="762666" y="688319"/>
                  <a:pt x="803831" y="688319"/>
                  <a:pt x="829150" y="662987"/>
                </a:cubicBezTo>
                <a:cubicBezTo>
                  <a:pt x="854454" y="637640"/>
                  <a:pt x="854454" y="596415"/>
                  <a:pt x="829150" y="571083"/>
                </a:cubicBezTo>
                <a:lnTo>
                  <a:pt x="829150" y="571083"/>
                </a:lnTo>
                <a:close/>
                <a:moveTo>
                  <a:pt x="692677" y="582635"/>
                </a:moveTo>
                <a:cubicBezTo>
                  <a:pt x="697318" y="570346"/>
                  <a:pt x="704440" y="559051"/>
                  <a:pt x="713851" y="549373"/>
                </a:cubicBezTo>
                <a:lnTo>
                  <a:pt x="679392" y="483714"/>
                </a:lnTo>
                <a:lnTo>
                  <a:pt x="636483" y="564867"/>
                </a:lnTo>
                <a:lnTo>
                  <a:pt x="692677" y="582635"/>
                </a:lnTo>
                <a:close/>
                <a:moveTo>
                  <a:pt x="590229" y="583837"/>
                </a:moveTo>
                <a:lnTo>
                  <a:pt x="401435" y="524138"/>
                </a:lnTo>
                <a:cubicBezTo>
                  <a:pt x="391320" y="549998"/>
                  <a:pt x="375923" y="574240"/>
                  <a:pt x="355085" y="595101"/>
                </a:cubicBezTo>
                <a:cubicBezTo>
                  <a:pt x="352460" y="597712"/>
                  <a:pt x="349643" y="600020"/>
                  <a:pt x="346922" y="602471"/>
                </a:cubicBezTo>
                <a:lnTo>
                  <a:pt x="430180" y="718120"/>
                </a:lnTo>
                <a:cubicBezTo>
                  <a:pt x="445913" y="707674"/>
                  <a:pt x="464318" y="702066"/>
                  <a:pt x="483604" y="702066"/>
                </a:cubicBezTo>
                <a:cubicBezTo>
                  <a:pt x="497497" y="702066"/>
                  <a:pt x="510893" y="705062"/>
                  <a:pt x="523217" y="710590"/>
                </a:cubicBezTo>
                <a:lnTo>
                  <a:pt x="590229" y="583837"/>
                </a:lnTo>
                <a:close/>
                <a:moveTo>
                  <a:pt x="548520" y="799081"/>
                </a:moveTo>
                <a:cubicBezTo>
                  <a:pt x="548520" y="781729"/>
                  <a:pt x="541766" y="765402"/>
                  <a:pt x="529506" y="753129"/>
                </a:cubicBezTo>
                <a:cubicBezTo>
                  <a:pt x="517247" y="740872"/>
                  <a:pt x="500938" y="734110"/>
                  <a:pt x="483604" y="734110"/>
                </a:cubicBezTo>
                <a:cubicBezTo>
                  <a:pt x="466271" y="734110"/>
                  <a:pt x="449978" y="740872"/>
                  <a:pt x="437718" y="753129"/>
                </a:cubicBezTo>
                <a:cubicBezTo>
                  <a:pt x="425459" y="765402"/>
                  <a:pt x="418688" y="781729"/>
                  <a:pt x="418688" y="799081"/>
                </a:cubicBezTo>
                <a:cubicBezTo>
                  <a:pt x="418688" y="816433"/>
                  <a:pt x="425459" y="832760"/>
                  <a:pt x="437718" y="845033"/>
                </a:cubicBezTo>
                <a:cubicBezTo>
                  <a:pt x="449978" y="857306"/>
                  <a:pt x="466271" y="864067"/>
                  <a:pt x="483604" y="864067"/>
                </a:cubicBezTo>
                <a:cubicBezTo>
                  <a:pt x="500938" y="864067"/>
                  <a:pt x="517247" y="857306"/>
                  <a:pt x="529506" y="845033"/>
                </a:cubicBezTo>
                <a:cubicBezTo>
                  <a:pt x="541766" y="832760"/>
                  <a:pt x="548520" y="816433"/>
                  <a:pt x="548520" y="799081"/>
                </a:cubicBezTo>
                <a:lnTo>
                  <a:pt x="548520" y="799081"/>
                </a:lnTo>
                <a:close/>
                <a:moveTo>
                  <a:pt x="332454" y="572429"/>
                </a:moveTo>
                <a:cubicBezTo>
                  <a:pt x="401099" y="503710"/>
                  <a:pt x="401099" y="391906"/>
                  <a:pt x="332454" y="323186"/>
                </a:cubicBezTo>
                <a:cubicBezTo>
                  <a:pt x="298123" y="288834"/>
                  <a:pt x="253038" y="271658"/>
                  <a:pt x="207952" y="271658"/>
                </a:cubicBezTo>
                <a:cubicBezTo>
                  <a:pt x="162866" y="271658"/>
                  <a:pt x="117796" y="288818"/>
                  <a:pt x="83466" y="323186"/>
                </a:cubicBezTo>
                <a:cubicBezTo>
                  <a:pt x="14821" y="391906"/>
                  <a:pt x="14821" y="503710"/>
                  <a:pt x="83466" y="572429"/>
                </a:cubicBezTo>
                <a:cubicBezTo>
                  <a:pt x="152111" y="641149"/>
                  <a:pt x="263809" y="641149"/>
                  <a:pt x="332454" y="572429"/>
                </a:cubicBezTo>
                <a:lnTo>
                  <a:pt x="332454" y="572429"/>
                </a:lnTo>
                <a:close/>
                <a:moveTo>
                  <a:pt x="346666" y="292920"/>
                </a:moveTo>
                <a:cubicBezTo>
                  <a:pt x="349467" y="295435"/>
                  <a:pt x="352380" y="297823"/>
                  <a:pt x="355085" y="300531"/>
                </a:cubicBezTo>
                <a:cubicBezTo>
                  <a:pt x="375075" y="320542"/>
                  <a:pt x="390072" y="343663"/>
                  <a:pt x="400219" y="368337"/>
                </a:cubicBezTo>
                <a:lnTo>
                  <a:pt x="588292" y="310192"/>
                </a:lnTo>
                <a:lnTo>
                  <a:pt x="522944" y="185667"/>
                </a:lnTo>
                <a:cubicBezTo>
                  <a:pt x="510717" y="191130"/>
                  <a:pt x="497385" y="194062"/>
                  <a:pt x="483604" y="194062"/>
                </a:cubicBezTo>
                <a:cubicBezTo>
                  <a:pt x="464206" y="194062"/>
                  <a:pt x="445689" y="188406"/>
                  <a:pt x="429940" y="177848"/>
                </a:cubicBezTo>
                <a:lnTo>
                  <a:pt x="346666" y="292920"/>
                </a:lnTo>
                <a:close/>
                <a:moveTo>
                  <a:pt x="418688" y="97047"/>
                </a:moveTo>
                <a:cubicBezTo>
                  <a:pt x="418688" y="114399"/>
                  <a:pt x="425459" y="130710"/>
                  <a:pt x="437718" y="142983"/>
                </a:cubicBezTo>
                <a:cubicBezTo>
                  <a:pt x="449978" y="155256"/>
                  <a:pt x="466271" y="162018"/>
                  <a:pt x="483604" y="162018"/>
                </a:cubicBezTo>
                <a:cubicBezTo>
                  <a:pt x="500938" y="162018"/>
                  <a:pt x="517247" y="155256"/>
                  <a:pt x="529506" y="142983"/>
                </a:cubicBezTo>
                <a:cubicBezTo>
                  <a:pt x="541766" y="130710"/>
                  <a:pt x="548520" y="114399"/>
                  <a:pt x="548520" y="97047"/>
                </a:cubicBezTo>
                <a:cubicBezTo>
                  <a:pt x="548520" y="79679"/>
                  <a:pt x="541766" y="63368"/>
                  <a:pt x="529506" y="51079"/>
                </a:cubicBezTo>
                <a:cubicBezTo>
                  <a:pt x="517247" y="38806"/>
                  <a:pt x="500938" y="32045"/>
                  <a:pt x="483604" y="32045"/>
                </a:cubicBezTo>
                <a:cubicBezTo>
                  <a:pt x="466271" y="32045"/>
                  <a:pt x="449978" y="38806"/>
                  <a:pt x="437718" y="51079"/>
                </a:cubicBezTo>
                <a:cubicBezTo>
                  <a:pt x="425459" y="63368"/>
                  <a:pt x="418688" y="79679"/>
                  <a:pt x="418688" y="97047"/>
                </a:cubicBezTo>
                <a:lnTo>
                  <a:pt x="418688" y="97047"/>
                </a:lnTo>
                <a:close/>
                <a:moveTo>
                  <a:pt x="410686" y="493455"/>
                </a:moveTo>
                <a:lnTo>
                  <a:pt x="605450" y="555045"/>
                </a:lnTo>
                <a:lnTo>
                  <a:pt x="661355" y="449346"/>
                </a:lnTo>
                <a:lnTo>
                  <a:pt x="603449" y="339048"/>
                </a:lnTo>
                <a:lnTo>
                  <a:pt x="409902" y="398876"/>
                </a:lnTo>
                <a:cubicBezTo>
                  <a:pt x="417360" y="429943"/>
                  <a:pt x="417648" y="462292"/>
                  <a:pt x="410686" y="493455"/>
                </a:cubicBezTo>
                <a:lnTo>
                  <a:pt x="410686" y="493455"/>
                </a:lnTo>
                <a:close/>
                <a:moveTo>
                  <a:pt x="634579" y="329419"/>
                </a:moveTo>
                <a:lnTo>
                  <a:pt x="679488" y="415010"/>
                </a:lnTo>
                <a:lnTo>
                  <a:pt x="721613" y="335331"/>
                </a:lnTo>
                <a:cubicBezTo>
                  <a:pt x="719341" y="333424"/>
                  <a:pt x="716860" y="331838"/>
                  <a:pt x="714715" y="329691"/>
                </a:cubicBezTo>
                <a:cubicBezTo>
                  <a:pt x="708601" y="323571"/>
                  <a:pt x="703480" y="316729"/>
                  <a:pt x="699287" y="309423"/>
                </a:cubicBezTo>
                <a:lnTo>
                  <a:pt x="634579" y="329419"/>
                </a:lnTo>
                <a:close/>
                <a:moveTo>
                  <a:pt x="718316" y="261068"/>
                </a:moveTo>
                <a:cubicBezTo>
                  <a:pt x="718316" y="278436"/>
                  <a:pt x="725086" y="294747"/>
                  <a:pt x="737346" y="307036"/>
                </a:cubicBezTo>
                <a:cubicBezTo>
                  <a:pt x="762666" y="332367"/>
                  <a:pt x="803831" y="332367"/>
                  <a:pt x="829150" y="307036"/>
                </a:cubicBezTo>
                <a:cubicBezTo>
                  <a:pt x="854454" y="281688"/>
                  <a:pt x="854454" y="240463"/>
                  <a:pt x="829150" y="215132"/>
                </a:cubicBezTo>
                <a:cubicBezTo>
                  <a:pt x="816491" y="202458"/>
                  <a:pt x="799877" y="196129"/>
                  <a:pt x="783248" y="196129"/>
                </a:cubicBezTo>
                <a:cubicBezTo>
                  <a:pt x="766619" y="196129"/>
                  <a:pt x="750006" y="202458"/>
                  <a:pt x="737346" y="215132"/>
                </a:cubicBezTo>
                <a:cubicBezTo>
                  <a:pt x="725086" y="227405"/>
                  <a:pt x="718316" y="243715"/>
                  <a:pt x="718316" y="261068"/>
                </a:cubicBezTo>
                <a:lnTo>
                  <a:pt x="718316" y="261068"/>
                </a:lnTo>
                <a:close/>
                <a:moveTo>
                  <a:pt x="851781" y="548428"/>
                </a:moveTo>
                <a:cubicBezTo>
                  <a:pt x="889553" y="586256"/>
                  <a:pt x="889553" y="647814"/>
                  <a:pt x="851781" y="685643"/>
                </a:cubicBezTo>
                <a:cubicBezTo>
                  <a:pt x="832880" y="704565"/>
                  <a:pt x="808072" y="714018"/>
                  <a:pt x="783248" y="714018"/>
                </a:cubicBezTo>
                <a:cubicBezTo>
                  <a:pt x="758425" y="714018"/>
                  <a:pt x="733601" y="704565"/>
                  <a:pt x="714715" y="685643"/>
                </a:cubicBezTo>
                <a:cubicBezTo>
                  <a:pt x="696406" y="667313"/>
                  <a:pt x="686307" y="642943"/>
                  <a:pt x="686307" y="617035"/>
                </a:cubicBezTo>
                <a:cubicBezTo>
                  <a:pt x="686307" y="616106"/>
                  <a:pt x="686419" y="615193"/>
                  <a:pt x="686451" y="614264"/>
                </a:cubicBezTo>
                <a:lnTo>
                  <a:pt x="621263" y="593659"/>
                </a:lnTo>
                <a:lnTo>
                  <a:pt x="549977" y="728503"/>
                </a:lnTo>
                <a:cubicBezTo>
                  <a:pt x="550681" y="729176"/>
                  <a:pt x="551433" y="729784"/>
                  <a:pt x="552137" y="730473"/>
                </a:cubicBezTo>
                <a:cubicBezTo>
                  <a:pt x="570447" y="748803"/>
                  <a:pt x="580530" y="773173"/>
                  <a:pt x="580530" y="799081"/>
                </a:cubicBezTo>
                <a:cubicBezTo>
                  <a:pt x="580530" y="825005"/>
                  <a:pt x="570447" y="849375"/>
                  <a:pt x="552137" y="867688"/>
                </a:cubicBezTo>
                <a:cubicBezTo>
                  <a:pt x="533844" y="886018"/>
                  <a:pt x="509484" y="896112"/>
                  <a:pt x="483604" y="896112"/>
                </a:cubicBezTo>
                <a:cubicBezTo>
                  <a:pt x="457724" y="896112"/>
                  <a:pt x="433381" y="886018"/>
                  <a:pt x="415087" y="867688"/>
                </a:cubicBezTo>
                <a:cubicBezTo>
                  <a:pt x="396762" y="849375"/>
                  <a:pt x="386679" y="825005"/>
                  <a:pt x="386679" y="799081"/>
                </a:cubicBezTo>
                <a:cubicBezTo>
                  <a:pt x="386679" y="777515"/>
                  <a:pt x="393769" y="757086"/>
                  <a:pt x="406669" y="740247"/>
                </a:cubicBezTo>
                <a:lnTo>
                  <a:pt x="321683" y="622211"/>
                </a:lnTo>
                <a:cubicBezTo>
                  <a:pt x="287272" y="644706"/>
                  <a:pt x="247628" y="656002"/>
                  <a:pt x="207952" y="656002"/>
                </a:cubicBezTo>
                <a:cubicBezTo>
                  <a:pt x="154671" y="656002"/>
                  <a:pt x="101391" y="635701"/>
                  <a:pt x="60835" y="595101"/>
                </a:cubicBezTo>
                <a:cubicBezTo>
                  <a:pt x="-20278" y="513884"/>
                  <a:pt x="-20278" y="381748"/>
                  <a:pt x="60835" y="300531"/>
                </a:cubicBezTo>
                <a:cubicBezTo>
                  <a:pt x="131496" y="229776"/>
                  <a:pt x="240778" y="220723"/>
                  <a:pt x="321395" y="273245"/>
                </a:cubicBezTo>
                <a:lnTo>
                  <a:pt x="406493" y="155641"/>
                </a:lnTo>
                <a:cubicBezTo>
                  <a:pt x="393705" y="138849"/>
                  <a:pt x="386679" y="118501"/>
                  <a:pt x="386679" y="97047"/>
                </a:cubicBezTo>
                <a:cubicBezTo>
                  <a:pt x="386679" y="71123"/>
                  <a:pt x="396778" y="46753"/>
                  <a:pt x="415087" y="28424"/>
                </a:cubicBezTo>
                <a:cubicBezTo>
                  <a:pt x="433381" y="10094"/>
                  <a:pt x="457724" y="0"/>
                  <a:pt x="483604" y="0"/>
                </a:cubicBezTo>
                <a:cubicBezTo>
                  <a:pt x="509484" y="0"/>
                  <a:pt x="533844" y="10094"/>
                  <a:pt x="552137" y="28424"/>
                </a:cubicBezTo>
                <a:cubicBezTo>
                  <a:pt x="570447" y="46753"/>
                  <a:pt x="580530" y="71123"/>
                  <a:pt x="580530" y="97047"/>
                </a:cubicBezTo>
                <a:cubicBezTo>
                  <a:pt x="580530" y="122955"/>
                  <a:pt x="570447" y="147325"/>
                  <a:pt x="552137" y="165639"/>
                </a:cubicBezTo>
                <a:cubicBezTo>
                  <a:pt x="551385" y="166408"/>
                  <a:pt x="550537" y="167081"/>
                  <a:pt x="549753" y="167834"/>
                </a:cubicBezTo>
                <a:lnTo>
                  <a:pt x="619422" y="300563"/>
                </a:lnTo>
                <a:lnTo>
                  <a:pt x="688067" y="279349"/>
                </a:lnTo>
                <a:cubicBezTo>
                  <a:pt x="686915" y="273389"/>
                  <a:pt x="686307" y="267284"/>
                  <a:pt x="686307" y="261068"/>
                </a:cubicBezTo>
                <a:cubicBezTo>
                  <a:pt x="686307" y="235160"/>
                  <a:pt x="696406" y="210790"/>
                  <a:pt x="714715" y="192476"/>
                </a:cubicBezTo>
                <a:cubicBezTo>
                  <a:pt x="752503" y="154631"/>
                  <a:pt x="813994" y="154631"/>
                  <a:pt x="851781" y="192476"/>
                </a:cubicBezTo>
                <a:cubicBezTo>
                  <a:pt x="889553" y="230289"/>
                  <a:pt x="889553" y="291846"/>
                  <a:pt x="851781" y="329691"/>
                </a:cubicBezTo>
                <a:cubicBezTo>
                  <a:pt x="832880" y="348597"/>
                  <a:pt x="808072" y="358067"/>
                  <a:pt x="783248" y="358067"/>
                </a:cubicBezTo>
                <a:cubicBezTo>
                  <a:pt x="771677" y="358067"/>
                  <a:pt x="760153" y="355791"/>
                  <a:pt x="749190" y="351690"/>
                </a:cubicBezTo>
                <a:lnTo>
                  <a:pt x="697526" y="449394"/>
                </a:lnTo>
                <a:lnTo>
                  <a:pt x="740163" y="530611"/>
                </a:lnTo>
                <a:cubicBezTo>
                  <a:pt x="776446" y="512538"/>
                  <a:pt x="821580" y="518210"/>
                  <a:pt x="851781" y="548428"/>
                </a:cubicBezTo>
                <a:lnTo>
                  <a:pt x="851781" y="548428"/>
                </a:lnTo>
                <a:close/>
                <a:moveTo>
                  <a:pt x="223957" y="431785"/>
                </a:moveTo>
                <a:lnTo>
                  <a:pt x="303981" y="431785"/>
                </a:lnTo>
                <a:lnTo>
                  <a:pt x="303981" y="463830"/>
                </a:lnTo>
                <a:lnTo>
                  <a:pt x="223957" y="463830"/>
                </a:lnTo>
                <a:lnTo>
                  <a:pt x="223957" y="543942"/>
                </a:lnTo>
                <a:lnTo>
                  <a:pt x="191947" y="543942"/>
                </a:lnTo>
                <a:lnTo>
                  <a:pt x="191947" y="463830"/>
                </a:lnTo>
                <a:lnTo>
                  <a:pt x="111922" y="463830"/>
                </a:lnTo>
                <a:lnTo>
                  <a:pt x="111922" y="431785"/>
                </a:lnTo>
                <a:lnTo>
                  <a:pt x="191947" y="431785"/>
                </a:lnTo>
                <a:lnTo>
                  <a:pt x="191947" y="351674"/>
                </a:lnTo>
                <a:lnTo>
                  <a:pt x="223957" y="351674"/>
                </a:lnTo>
                <a:lnTo>
                  <a:pt x="223957" y="431785"/>
                </a:lnTo>
                <a:close/>
              </a:path>
            </a:pathLst>
          </a:custGeom>
          <a:solidFill>
            <a:srgbClr val="FFFFFF"/>
          </a:solidFill>
          <a:ln w="15954" cap="flat">
            <a:noFill/>
            <a:prstDash val="solid"/>
            <a:miter/>
          </a:ln>
        </p:spPr>
        <p:txBody>
          <a:bodyPr rtlCol="0" anchor="ctr"/>
          <a:lstStyle/>
          <a:p>
            <a:endParaRPr lang="en-US" dirty="0">
              <a:solidFill>
                <a:srgbClr val="FFFFFF"/>
              </a:solidFill>
            </a:endParaRPr>
          </a:p>
        </p:txBody>
      </p:sp>
    </p:spTree>
    <p:extLst>
      <p:ext uri="{BB962C8B-B14F-4D97-AF65-F5344CB8AC3E}">
        <p14:creationId xmlns:p14="http://schemas.microsoft.com/office/powerpoint/2010/main" val="1148337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sz="2750" dirty="0"/>
              <a:t>EMR (Hadoop) Architecture</a:t>
            </a:r>
          </a:p>
        </p:txBody>
      </p:sp>
      <p:pic>
        <p:nvPicPr>
          <p:cNvPr id="6" name="Picture 5">
            <a:extLst>
              <a:ext uri="{FF2B5EF4-FFF2-40B4-BE49-F238E27FC236}">
                <a16:creationId xmlns:a16="http://schemas.microsoft.com/office/drawing/2014/main" id="{466625BF-2ECA-AE46-8833-9BBB8BF8FE3E}"/>
              </a:ext>
            </a:extLst>
          </p:cNvPr>
          <p:cNvPicPr>
            <a:picLocks noChangeAspect="1"/>
          </p:cNvPicPr>
          <p:nvPr/>
        </p:nvPicPr>
        <p:blipFill>
          <a:blip r:embed="rId3"/>
          <a:stretch>
            <a:fillRect/>
          </a:stretch>
        </p:blipFill>
        <p:spPr>
          <a:xfrm>
            <a:off x="542339" y="1006337"/>
            <a:ext cx="3669368" cy="3491464"/>
          </a:xfrm>
          <a:prstGeom prst="rect">
            <a:avLst/>
          </a:prstGeom>
        </p:spPr>
      </p:pic>
      <p:sp>
        <p:nvSpPr>
          <p:cNvPr id="8" name="TextBox 7">
            <a:extLst>
              <a:ext uri="{FF2B5EF4-FFF2-40B4-BE49-F238E27FC236}">
                <a16:creationId xmlns:a16="http://schemas.microsoft.com/office/drawing/2014/main" id="{637F232B-826C-704A-BBEB-4CF2275B6104}"/>
              </a:ext>
            </a:extLst>
          </p:cNvPr>
          <p:cNvSpPr txBox="1"/>
          <p:nvPr/>
        </p:nvSpPr>
        <p:spPr>
          <a:xfrm>
            <a:off x="4564856" y="1193051"/>
            <a:ext cx="4572000" cy="3593291"/>
          </a:xfrm>
          <a:prstGeom prst="rect">
            <a:avLst/>
          </a:prstGeom>
          <a:noFill/>
        </p:spPr>
        <p:txBody>
          <a:bodyPr wrap="square">
            <a:spAutoFit/>
          </a:bodyPr>
          <a:lstStyle/>
          <a:p>
            <a:pPr marL="285750" indent="-285750">
              <a:buFont typeface="Wingdings" pitchFamily="2" charset="2"/>
              <a:buChar char="Ø"/>
            </a:pPr>
            <a:r>
              <a:rPr lang="en-ZA" sz="1750" dirty="0"/>
              <a:t>EMR implements managed </a:t>
            </a:r>
            <a:r>
              <a:rPr lang="en-ZA" sz="1750" b="1" dirty="0">
                <a:solidFill>
                  <a:schemeClr val="accent5"/>
                </a:solidFill>
              </a:rPr>
              <a:t>Hadoop</a:t>
            </a:r>
            <a:r>
              <a:rPr lang="en-ZA" sz="1750" dirty="0"/>
              <a:t> platform to distribute and process vast amounts of data across dynamically scalable </a:t>
            </a:r>
            <a:r>
              <a:rPr lang="en-ZA" sz="1750" b="1" i="1" dirty="0">
                <a:solidFill>
                  <a:srgbClr val="FF0000"/>
                </a:solidFill>
              </a:rPr>
              <a:t>Amazon EC2 instances</a:t>
            </a:r>
            <a:r>
              <a:rPr lang="en-ZA" sz="1750" dirty="0"/>
              <a:t>.</a:t>
            </a:r>
          </a:p>
          <a:p>
            <a:pPr marL="285750" indent="-285750">
              <a:buFont typeface="Wingdings" pitchFamily="2" charset="2"/>
              <a:buChar char="Ø"/>
            </a:pPr>
            <a:endParaRPr lang="en-ZA" sz="1750" dirty="0"/>
          </a:p>
          <a:p>
            <a:pPr marL="285750" indent="-285750">
              <a:buFont typeface="Wingdings" pitchFamily="2" charset="2"/>
              <a:buChar char="Ø"/>
            </a:pPr>
            <a:r>
              <a:rPr lang="en-ZA" sz="1750" dirty="0">
                <a:latin typeface="Helvetica" pitchFamily="2" charset="0"/>
              </a:rPr>
              <a:t>Hadoop is an open source frame work that is used to store, process, and analyse chunks of data.</a:t>
            </a:r>
          </a:p>
          <a:p>
            <a:pPr marL="285750" indent="-285750">
              <a:buFont typeface="Wingdings" pitchFamily="2" charset="2"/>
              <a:buChar char="Ø"/>
            </a:pPr>
            <a:endParaRPr lang="en-ZA" sz="1750" dirty="0">
              <a:latin typeface="Helvetica" pitchFamily="2" charset="0"/>
            </a:endParaRPr>
          </a:p>
          <a:p>
            <a:pPr marL="285750" indent="-285750">
              <a:buFont typeface="Wingdings" pitchFamily="2" charset="2"/>
              <a:buChar char="Ø"/>
            </a:pPr>
            <a:r>
              <a:rPr lang="en-ZA" sz="1750" dirty="0"/>
              <a:t>EMR provides easy  deployment when compared to on premise clusters.</a:t>
            </a:r>
          </a:p>
          <a:p>
            <a:endParaRPr lang="en-ZA" sz="1750" dirty="0">
              <a:latin typeface="Helvetica" pitchFamily="2" charset="0"/>
            </a:endParaRPr>
          </a:p>
          <a:p>
            <a:pPr marL="285750" indent="-285750">
              <a:buFont typeface="Wingdings" pitchFamily="2" charset="2"/>
              <a:buChar char="Ø"/>
            </a:pPr>
            <a:endParaRPr lang="en-US" sz="1750" dirty="0"/>
          </a:p>
        </p:txBody>
      </p:sp>
    </p:spTree>
    <p:extLst>
      <p:ext uri="{BB962C8B-B14F-4D97-AF65-F5344CB8AC3E}">
        <p14:creationId xmlns:p14="http://schemas.microsoft.com/office/powerpoint/2010/main" val="1264739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sz="2750" dirty="0"/>
              <a:t>Hadoop on EMR</a:t>
            </a:r>
          </a:p>
        </p:txBody>
      </p:sp>
      <p:sp>
        <p:nvSpPr>
          <p:cNvPr id="7" name="TextBox 6">
            <a:extLst>
              <a:ext uri="{FF2B5EF4-FFF2-40B4-BE49-F238E27FC236}">
                <a16:creationId xmlns:a16="http://schemas.microsoft.com/office/drawing/2014/main" id="{E4369BA6-DC49-8749-B7B2-D433584BE1C8}"/>
              </a:ext>
            </a:extLst>
          </p:cNvPr>
          <p:cNvSpPr txBox="1"/>
          <p:nvPr/>
        </p:nvSpPr>
        <p:spPr>
          <a:xfrm>
            <a:off x="787402" y="1403891"/>
            <a:ext cx="4572000" cy="1314975"/>
          </a:xfrm>
          <a:prstGeom prst="rect">
            <a:avLst/>
          </a:prstGeom>
          <a:noFill/>
        </p:spPr>
        <p:txBody>
          <a:bodyPr wrap="square">
            <a:spAutoFit/>
          </a:bodyPr>
          <a:lstStyle/>
          <a:p>
            <a:pPr marL="285750" indent="-285750">
              <a:buFont typeface="Wingdings" pitchFamily="2" charset="2"/>
              <a:buChar char="q"/>
            </a:pPr>
            <a:r>
              <a:rPr lang="en-ZA" sz="1324" dirty="0">
                <a:latin typeface="Helvetica" pitchFamily="2" charset="0"/>
              </a:rPr>
              <a:t>HDFS </a:t>
            </a:r>
          </a:p>
          <a:p>
            <a:pPr marL="285750" indent="-285750">
              <a:buFont typeface="Wingdings" pitchFamily="2" charset="2"/>
              <a:buChar char="q"/>
            </a:pPr>
            <a:endParaRPr lang="en-ZA" sz="1324" dirty="0">
              <a:latin typeface="Helvetica" pitchFamily="2" charset="0"/>
            </a:endParaRPr>
          </a:p>
          <a:p>
            <a:pPr marL="285750" indent="-285750">
              <a:buFont typeface="Wingdings" pitchFamily="2" charset="2"/>
              <a:buChar char="q"/>
            </a:pPr>
            <a:r>
              <a:rPr lang="en-ZA" sz="1324" dirty="0">
                <a:latin typeface="Helvetica" pitchFamily="2" charset="0"/>
              </a:rPr>
              <a:t>Yarn (Yet another resource negotiator) for cluster management</a:t>
            </a:r>
          </a:p>
          <a:p>
            <a:pPr marL="285750" indent="-285750">
              <a:buFont typeface="Wingdings" pitchFamily="2" charset="2"/>
              <a:buChar char="q"/>
            </a:pPr>
            <a:endParaRPr lang="en-ZA" sz="1324" dirty="0">
              <a:latin typeface="Helvetica" pitchFamily="2" charset="0"/>
            </a:endParaRPr>
          </a:p>
          <a:p>
            <a:pPr marL="285750" indent="-285750">
              <a:buFont typeface="Wingdings" pitchFamily="2" charset="2"/>
              <a:buChar char="q"/>
            </a:pPr>
            <a:r>
              <a:rPr lang="en-ZA" sz="1324" dirty="0">
                <a:latin typeface="Helvetica" pitchFamily="2" charset="0"/>
              </a:rPr>
              <a:t>MapReduce for data processing</a:t>
            </a:r>
          </a:p>
        </p:txBody>
      </p:sp>
      <p:pic>
        <p:nvPicPr>
          <p:cNvPr id="5" name="Picture 14" descr="Image result for hadoop">
            <a:extLst>
              <a:ext uri="{FF2B5EF4-FFF2-40B4-BE49-F238E27FC236}">
                <a16:creationId xmlns:a16="http://schemas.microsoft.com/office/drawing/2014/main" id="{2C65EBBA-52E9-AF4C-AD48-0665949E7FEE}"/>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130665" y="1146376"/>
            <a:ext cx="1514737" cy="6852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E68D54-FD85-9444-8BF0-0D90457D2418}"/>
              </a:ext>
            </a:extLst>
          </p:cNvPr>
          <p:cNvSpPr txBox="1"/>
          <p:nvPr/>
        </p:nvSpPr>
        <p:spPr>
          <a:xfrm>
            <a:off x="6125554" y="1715971"/>
            <a:ext cx="1519847" cy="313932"/>
          </a:xfrm>
          <a:prstGeom prst="rect">
            <a:avLst/>
          </a:prstGeom>
          <a:noFill/>
        </p:spPr>
        <p:txBody>
          <a:bodyPr wrap="square" rtlCol="0">
            <a:spAutoFit/>
          </a:bodyPr>
          <a:lstStyle/>
          <a:p>
            <a:pPr algn="ctr" defTabSz="1097280"/>
            <a:r>
              <a:rPr lang="en-US" sz="1440" b="1" dirty="0">
                <a:solidFill>
                  <a:srgbClr val="FFFFFF"/>
                </a:solidFill>
                <a:ea typeface="Amazon Ember" charset="0"/>
                <a:cs typeface="Amazon Ember" charset="0"/>
              </a:rPr>
              <a:t>YARN RM</a:t>
            </a:r>
            <a:endParaRPr lang="en-US" sz="1440" dirty="0">
              <a:solidFill>
                <a:srgbClr val="FFFFFF"/>
              </a:solidFill>
              <a:ea typeface="Amazon Ember" charset="0"/>
              <a:cs typeface="Amazon Ember" charset="0"/>
            </a:endParaRPr>
          </a:p>
        </p:txBody>
      </p:sp>
      <p:pic>
        <p:nvPicPr>
          <p:cNvPr id="8" name="Picture 14" descr="Image result for hadoop">
            <a:extLst>
              <a:ext uri="{FF2B5EF4-FFF2-40B4-BE49-F238E27FC236}">
                <a16:creationId xmlns:a16="http://schemas.microsoft.com/office/drawing/2014/main" id="{BBCFBCA0-2517-B54D-8D18-348723B39BD2}"/>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125554" y="2324833"/>
            <a:ext cx="1514737" cy="6852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A776119-C497-FF46-A8A3-77C5197A5AC7}"/>
              </a:ext>
            </a:extLst>
          </p:cNvPr>
          <p:cNvSpPr txBox="1"/>
          <p:nvPr/>
        </p:nvSpPr>
        <p:spPr>
          <a:xfrm>
            <a:off x="6125552" y="2894430"/>
            <a:ext cx="1514736" cy="313932"/>
          </a:xfrm>
          <a:prstGeom prst="rect">
            <a:avLst/>
          </a:prstGeom>
          <a:noFill/>
        </p:spPr>
        <p:txBody>
          <a:bodyPr wrap="square" rtlCol="0">
            <a:spAutoFit/>
          </a:bodyPr>
          <a:lstStyle/>
          <a:p>
            <a:pPr algn="ctr" defTabSz="1097280"/>
            <a:r>
              <a:rPr lang="en-US" sz="1440" b="1" dirty="0" err="1">
                <a:solidFill>
                  <a:srgbClr val="FFFFFF"/>
                </a:solidFill>
                <a:ea typeface="Amazon Ember" charset="0"/>
                <a:cs typeface="Amazon Ember" charset="0"/>
              </a:rPr>
              <a:t>NameNode</a:t>
            </a:r>
            <a:endParaRPr lang="en-US" sz="1440" dirty="0">
              <a:solidFill>
                <a:srgbClr val="FFFFFF"/>
              </a:solidFill>
              <a:ea typeface="Amazon Ember" charset="0"/>
              <a:cs typeface="Amazon Ember" charset="0"/>
            </a:endParaRPr>
          </a:p>
        </p:txBody>
      </p:sp>
    </p:spTree>
    <p:extLst>
      <p:ext uri="{BB962C8B-B14F-4D97-AF65-F5344CB8AC3E}">
        <p14:creationId xmlns:p14="http://schemas.microsoft.com/office/powerpoint/2010/main" val="1636240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D18B7BE-C338-9646-8A52-F0575E3FF08C}"/>
              </a:ext>
            </a:extLst>
          </p:cNvPr>
          <p:cNvSpPr txBox="1"/>
          <p:nvPr/>
        </p:nvSpPr>
        <p:spPr>
          <a:xfrm>
            <a:off x="136663" y="111976"/>
            <a:ext cx="5416826" cy="477054"/>
          </a:xfrm>
          <a:prstGeom prst="rect">
            <a:avLst/>
          </a:prstGeom>
          <a:noFill/>
        </p:spPr>
        <p:txBody>
          <a:bodyPr wrap="square">
            <a:spAutoFit/>
          </a:bodyPr>
          <a:lstStyle/>
          <a:p>
            <a:r>
              <a:rPr lang="en-ZA" sz="2500" b="1" dirty="0">
                <a:latin typeface="Helvetica" pitchFamily="2" charset="0"/>
              </a:rPr>
              <a:t>Hadoop core components: HDFS</a:t>
            </a:r>
            <a:endParaRPr lang="en-ZA" sz="2500" dirty="0">
              <a:latin typeface="Helvetica" pitchFamily="2" charset="0"/>
            </a:endParaRPr>
          </a:p>
        </p:txBody>
      </p:sp>
      <p:sp>
        <p:nvSpPr>
          <p:cNvPr id="10" name="TextBox 9">
            <a:extLst>
              <a:ext uri="{FF2B5EF4-FFF2-40B4-BE49-F238E27FC236}">
                <a16:creationId xmlns:a16="http://schemas.microsoft.com/office/drawing/2014/main" id="{35E95AAA-12FE-EB4A-A224-200E1AEF302F}"/>
              </a:ext>
            </a:extLst>
          </p:cNvPr>
          <p:cNvSpPr txBox="1"/>
          <p:nvPr/>
        </p:nvSpPr>
        <p:spPr>
          <a:xfrm>
            <a:off x="136663" y="719311"/>
            <a:ext cx="8907656" cy="1477328"/>
          </a:xfrm>
          <a:prstGeom prst="rect">
            <a:avLst/>
          </a:prstGeom>
          <a:noFill/>
        </p:spPr>
        <p:txBody>
          <a:bodyPr wrap="square">
            <a:spAutoFit/>
          </a:bodyPr>
          <a:lstStyle/>
          <a:p>
            <a:pPr marL="285750" indent="-285750">
              <a:buFont typeface="Wingdings" pitchFamily="2" charset="2"/>
              <a:buChar char="q"/>
            </a:pPr>
            <a:r>
              <a:rPr lang="en-ZA" sz="2250" dirty="0">
                <a:latin typeface="Helvetica" pitchFamily="2" charset="0"/>
              </a:rPr>
              <a:t>A distributed file system that runs on commodity hardware used for managing and storing data.</a:t>
            </a:r>
          </a:p>
          <a:p>
            <a:pPr marL="285750" indent="-285750">
              <a:buFont typeface="Wingdings" pitchFamily="2" charset="2"/>
              <a:buChar char="q"/>
            </a:pPr>
            <a:endParaRPr lang="en-ZA" sz="2250" dirty="0">
              <a:latin typeface="Helvetica" pitchFamily="2" charset="0"/>
            </a:endParaRPr>
          </a:p>
          <a:p>
            <a:pPr marL="285750" indent="-285750">
              <a:buFont typeface="Wingdings" pitchFamily="2" charset="2"/>
              <a:buChar char="q"/>
            </a:pPr>
            <a:r>
              <a:rPr lang="en-ZA" sz="2250" dirty="0">
                <a:latin typeface="Helvetica" pitchFamily="2" charset="0"/>
              </a:rPr>
              <a:t>Consists of two components namely, name node, and data node.</a:t>
            </a:r>
          </a:p>
        </p:txBody>
      </p:sp>
      <p:pic>
        <p:nvPicPr>
          <p:cNvPr id="6" name="Picture 5">
            <a:extLst>
              <a:ext uri="{FF2B5EF4-FFF2-40B4-BE49-F238E27FC236}">
                <a16:creationId xmlns:a16="http://schemas.microsoft.com/office/drawing/2014/main" id="{3AD727EE-57A3-0847-BA9B-CD3EA134258C}"/>
              </a:ext>
            </a:extLst>
          </p:cNvPr>
          <p:cNvPicPr>
            <a:picLocks noChangeAspect="1"/>
          </p:cNvPicPr>
          <p:nvPr/>
        </p:nvPicPr>
        <p:blipFill>
          <a:blip r:embed="rId3"/>
          <a:stretch>
            <a:fillRect/>
          </a:stretch>
        </p:blipFill>
        <p:spPr>
          <a:xfrm>
            <a:off x="2992146" y="2489411"/>
            <a:ext cx="3196690" cy="2107708"/>
          </a:xfrm>
          <a:prstGeom prst="rect">
            <a:avLst/>
          </a:prstGeom>
        </p:spPr>
      </p:pic>
    </p:spTree>
    <p:extLst>
      <p:ext uri="{BB962C8B-B14F-4D97-AF65-F5344CB8AC3E}">
        <p14:creationId xmlns:p14="http://schemas.microsoft.com/office/powerpoint/2010/main" val="4154633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2D2E970-AE83-5548-8F31-9C3D43945F59}"/>
              </a:ext>
            </a:extLst>
          </p:cNvPr>
          <p:cNvSpPr txBox="1"/>
          <p:nvPr/>
        </p:nvSpPr>
        <p:spPr>
          <a:xfrm>
            <a:off x="136663" y="111976"/>
            <a:ext cx="5416826" cy="477054"/>
          </a:xfrm>
          <a:prstGeom prst="rect">
            <a:avLst/>
          </a:prstGeom>
          <a:noFill/>
        </p:spPr>
        <p:txBody>
          <a:bodyPr wrap="square">
            <a:spAutoFit/>
          </a:bodyPr>
          <a:lstStyle/>
          <a:p>
            <a:r>
              <a:rPr lang="en-ZA" sz="2500" b="1" dirty="0">
                <a:latin typeface="Helvetica" pitchFamily="2" charset="0"/>
              </a:rPr>
              <a:t>Hadoop core components: HDFS</a:t>
            </a:r>
            <a:endParaRPr lang="en-ZA" sz="2500" dirty="0">
              <a:latin typeface="Helvetica" pitchFamily="2" charset="0"/>
            </a:endParaRPr>
          </a:p>
        </p:txBody>
      </p:sp>
      <p:pic>
        <p:nvPicPr>
          <p:cNvPr id="3" name="Picture 2">
            <a:extLst>
              <a:ext uri="{FF2B5EF4-FFF2-40B4-BE49-F238E27FC236}">
                <a16:creationId xmlns:a16="http://schemas.microsoft.com/office/drawing/2014/main" id="{A74DE830-A5FB-074C-9500-0ACEF00951CA}"/>
              </a:ext>
            </a:extLst>
          </p:cNvPr>
          <p:cNvPicPr>
            <a:picLocks noChangeAspect="1"/>
          </p:cNvPicPr>
          <p:nvPr/>
        </p:nvPicPr>
        <p:blipFill>
          <a:blip r:embed="rId2"/>
          <a:stretch>
            <a:fillRect/>
          </a:stretch>
        </p:blipFill>
        <p:spPr>
          <a:xfrm>
            <a:off x="4394634" y="908197"/>
            <a:ext cx="4689713" cy="3371407"/>
          </a:xfrm>
          <a:prstGeom prst="rect">
            <a:avLst/>
          </a:prstGeom>
        </p:spPr>
      </p:pic>
      <p:sp>
        <p:nvSpPr>
          <p:cNvPr id="15" name="TextBox 14">
            <a:extLst>
              <a:ext uri="{FF2B5EF4-FFF2-40B4-BE49-F238E27FC236}">
                <a16:creationId xmlns:a16="http://schemas.microsoft.com/office/drawing/2014/main" id="{4DD33C84-802C-964A-9239-BDC1DCDE9582}"/>
              </a:ext>
            </a:extLst>
          </p:cNvPr>
          <p:cNvSpPr txBox="1"/>
          <p:nvPr/>
        </p:nvSpPr>
        <p:spPr>
          <a:xfrm>
            <a:off x="0" y="1129048"/>
            <a:ext cx="4572000" cy="1926297"/>
          </a:xfrm>
          <a:prstGeom prst="rect">
            <a:avLst/>
          </a:prstGeom>
          <a:noFill/>
        </p:spPr>
        <p:txBody>
          <a:bodyPr wrap="square">
            <a:spAutoFit/>
          </a:bodyPr>
          <a:lstStyle/>
          <a:p>
            <a:r>
              <a:rPr lang="en-ZA" sz="1324" b="1" dirty="0">
                <a:latin typeface="Helvetica" pitchFamily="2" charset="0"/>
              </a:rPr>
              <a:t>How HDFS Stores Files in Blocks</a:t>
            </a:r>
          </a:p>
          <a:p>
            <a:endParaRPr lang="en-ZA" sz="1324" dirty="0">
              <a:latin typeface="Helvetica" pitchFamily="2" charset="0"/>
            </a:endParaRPr>
          </a:p>
          <a:p>
            <a:pPr marL="285750" indent="-285750">
              <a:buFont typeface="Wingdings" pitchFamily="2" charset="2"/>
              <a:buChar char="ü"/>
            </a:pPr>
            <a:r>
              <a:rPr lang="en-ZA" sz="1324" dirty="0">
                <a:latin typeface="Helvetica" pitchFamily="2" charset="0"/>
              </a:rPr>
              <a:t>Actor writes a 1GB files to HDFS</a:t>
            </a:r>
          </a:p>
          <a:p>
            <a:pPr marL="285750" indent="-285750">
              <a:buFont typeface="Wingdings" pitchFamily="2" charset="2"/>
              <a:buChar char="ü"/>
            </a:pPr>
            <a:endParaRPr lang="en-ZA" sz="1324" dirty="0">
              <a:latin typeface="Helvetica" pitchFamily="2" charset="0"/>
            </a:endParaRPr>
          </a:p>
          <a:p>
            <a:pPr marL="285750" indent="-285750">
              <a:buFont typeface="Wingdings" pitchFamily="2" charset="2"/>
              <a:buChar char="ü"/>
            </a:pPr>
            <a:r>
              <a:rPr lang="en-ZA" sz="1324" dirty="0">
                <a:latin typeface="Helvetica" pitchFamily="2" charset="0"/>
              </a:rPr>
              <a:t>The file is broken into blocks of 128MB</a:t>
            </a:r>
          </a:p>
          <a:p>
            <a:pPr marL="285750" indent="-285750">
              <a:buFont typeface="Wingdings" pitchFamily="2" charset="2"/>
              <a:buChar char="ü"/>
            </a:pPr>
            <a:endParaRPr lang="en-ZA" sz="1324" dirty="0">
              <a:latin typeface="Helvetica" pitchFamily="2" charset="0"/>
            </a:endParaRPr>
          </a:p>
          <a:p>
            <a:pPr marL="285750" indent="-285750">
              <a:buFont typeface="Wingdings" pitchFamily="2" charset="2"/>
              <a:buChar char="ü"/>
            </a:pPr>
            <a:r>
              <a:rPr lang="en-ZA" sz="1324" dirty="0">
                <a:latin typeface="Helvetica" pitchFamily="2" charset="0"/>
              </a:rPr>
              <a:t>These blocks are distributed across all Data Nodes</a:t>
            </a:r>
          </a:p>
          <a:p>
            <a:pPr marL="285750" indent="-285750">
              <a:buFont typeface="Wingdings" pitchFamily="2" charset="2"/>
              <a:buChar char="ü"/>
            </a:pPr>
            <a:endParaRPr lang="en-ZA" sz="1324" dirty="0">
              <a:latin typeface="Helvetica" pitchFamily="2" charset="0"/>
            </a:endParaRPr>
          </a:p>
          <a:p>
            <a:pPr marL="285750" indent="-285750">
              <a:buFont typeface="Wingdings" pitchFamily="2" charset="2"/>
              <a:buChar char="ü"/>
            </a:pPr>
            <a:r>
              <a:rPr lang="en-ZA" sz="1324" dirty="0">
                <a:latin typeface="Helvetica" pitchFamily="2" charset="0"/>
              </a:rPr>
              <a:t>Replication factor is also important</a:t>
            </a:r>
          </a:p>
        </p:txBody>
      </p:sp>
    </p:spTree>
    <p:extLst>
      <p:ext uri="{BB962C8B-B14F-4D97-AF65-F5344CB8AC3E}">
        <p14:creationId xmlns:p14="http://schemas.microsoft.com/office/powerpoint/2010/main" val="4044440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0BB884-0AAB-C849-B74C-DB951AFD322A}"/>
              </a:ext>
            </a:extLst>
          </p:cNvPr>
          <p:cNvSpPr txBox="1"/>
          <p:nvPr/>
        </p:nvSpPr>
        <p:spPr>
          <a:xfrm>
            <a:off x="106327" y="1038286"/>
            <a:ext cx="3853278" cy="2130070"/>
          </a:xfrm>
          <a:prstGeom prst="rect">
            <a:avLst/>
          </a:prstGeom>
          <a:noFill/>
        </p:spPr>
        <p:txBody>
          <a:bodyPr wrap="square">
            <a:spAutoFit/>
          </a:bodyPr>
          <a:lstStyle/>
          <a:p>
            <a:r>
              <a:rPr lang="en-ZA" sz="1324" b="1" dirty="0">
                <a:latin typeface="Helvetica" pitchFamily="2" charset="0"/>
              </a:rPr>
              <a:t>How A Read/Write is Handled in HDFS</a:t>
            </a:r>
            <a:endParaRPr lang="en-ZA" sz="1324" dirty="0">
              <a:latin typeface="Helvetica" pitchFamily="2" charset="0"/>
            </a:endParaRPr>
          </a:p>
          <a:p>
            <a:endParaRPr lang="en-ZA" sz="1324" dirty="0">
              <a:latin typeface="Helvetica" pitchFamily="2" charset="0"/>
            </a:endParaRPr>
          </a:p>
          <a:p>
            <a:pPr marL="285750" indent="-285750">
              <a:buFont typeface="Wingdings" pitchFamily="2" charset="2"/>
              <a:buChar char="ü"/>
            </a:pPr>
            <a:r>
              <a:rPr lang="en-ZA" sz="1324" dirty="0">
                <a:latin typeface="Helvetica" pitchFamily="2" charset="0"/>
              </a:rPr>
              <a:t>Client requests file system metadata.</a:t>
            </a:r>
          </a:p>
          <a:p>
            <a:endParaRPr lang="en-ZA" sz="1324" dirty="0">
              <a:latin typeface="Helvetica" pitchFamily="2" charset="0"/>
            </a:endParaRPr>
          </a:p>
          <a:p>
            <a:pPr marL="285750" indent="-285750">
              <a:buFont typeface="Wingdings" pitchFamily="2" charset="2"/>
              <a:buChar char="ü"/>
            </a:pPr>
            <a:r>
              <a:rPr lang="en-ZA" sz="1324" dirty="0" err="1">
                <a:latin typeface="Helvetica" pitchFamily="2" charset="0"/>
              </a:rPr>
              <a:t>NameNode</a:t>
            </a:r>
            <a:r>
              <a:rPr lang="en-ZA" sz="1324" dirty="0">
                <a:latin typeface="Helvetica" pitchFamily="2" charset="0"/>
              </a:rPr>
              <a:t> sends Client the metadata, which includes a list of relevant Data nodes where the data lives.</a:t>
            </a:r>
          </a:p>
          <a:p>
            <a:pPr marL="285750" indent="-285750">
              <a:buFont typeface="Wingdings" pitchFamily="2" charset="2"/>
              <a:buChar char="ü"/>
            </a:pPr>
            <a:endParaRPr lang="en-ZA" sz="1324" dirty="0">
              <a:latin typeface="Helvetica" pitchFamily="2" charset="0"/>
            </a:endParaRPr>
          </a:p>
          <a:p>
            <a:pPr marL="285750" indent="-285750">
              <a:buFont typeface="Wingdings" pitchFamily="2" charset="2"/>
              <a:buChar char="ü"/>
            </a:pPr>
            <a:r>
              <a:rPr lang="en-ZA" sz="1324" dirty="0">
                <a:latin typeface="Helvetica" pitchFamily="2" charset="0"/>
              </a:rPr>
              <a:t>Client application now communicates directly with the </a:t>
            </a:r>
            <a:r>
              <a:rPr lang="en-ZA" sz="1324" dirty="0" err="1">
                <a:latin typeface="Helvetica" pitchFamily="2" charset="0"/>
              </a:rPr>
              <a:t>DataNodes</a:t>
            </a:r>
            <a:r>
              <a:rPr lang="en-ZA" sz="1324" dirty="0">
                <a:latin typeface="Helvetica" pitchFamily="2" charset="0"/>
              </a:rPr>
              <a:t> to read/write data</a:t>
            </a:r>
          </a:p>
        </p:txBody>
      </p:sp>
      <p:sp>
        <p:nvSpPr>
          <p:cNvPr id="4" name="TextBox 3">
            <a:extLst>
              <a:ext uri="{FF2B5EF4-FFF2-40B4-BE49-F238E27FC236}">
                <a16:creationId xmlns:a16="http://schemas.microsoft.com/office/drawing/2014/main" id="{72721E7C-850A-5740-9BFC-45468066C4B1}"/>
              </a:ext>
            </a:extLst>
          </p:cNvPr>
          <p:cNvSpPr txBox="1"/>
          <p:nvPr/>
        </p:nvSpPr>
        <p:spPr>
          <a:xfrm>
            <a:off x="136663" y="111976"/>
            <a:ext cx="5416826" cy="477054"/>
          </a:xfrm>
          <a:prstGeom prst="rect">
            <a:avLst/>
          </a:prstGeom>
          <a:noFill/>
        </p:spPr>
        <p:txBody>
          <a:bodyPr wrap="square">
            <a:spAutoFit/>
          </a:bodyPr>
          <a:lstStyle/>
          <a:p>
            <a:r>
              <a:rPr lang="en-ZA" sz="2500" b="1" dirty="0">
                <a:latin typeface="Helvetica" pitchFamily="2" charset="0"/>
              </a:rPr>
              <a:t>Hadoop core components: HDFS</a:t>
            </a:r>
            <a:endParaRPr lang="en-ZA" sz="2500" dirty="0">
              <a:latin typeface="Helvetica" pitchFamily="2" charset="0"/>
            </a:endParaRPr>
          </a:p>
        </p:txBody>
      </p:sp>
      <p:pic>
        <p:nvPicPr>
          <p:cNvPr id="5" name="Picture 4">
            <a:extLst>
              <a:ext uri="{FF2B5EF4-FFF2-40B4-BE49-F238E27FC236}">
                <a16:creationId xmlns:a16="http://schemas.microsoft.com/office/drawing/2014/main" id="{8F5316F6-6326-8147-A9A1-C9F4C31D86A1}"/>
              </a:ext>
            </a:extLst>
          </p:cNvPr>
          <p:cNvPicPr>
            <a:picLocks noChangeAspect="1"/>
          </p:cNvPicPr>
          <p:nvPr/>
        </p:nvPicPr>
        <p:blipFill>
          <a:blip r:embed="rId2"/>
          <a:stretch>
            <a:fillRect/>
          </a:stretch>
        </p:blipFill>
        <p:spPr>
          <a:xfrm>
            <a:off x="4186107" y="955319"/>
            <a:ext cx="4931312" cy="3470484"/>
          </a:xfrm>
          <a:prstGeom prst="rect">
            <a:avLst/>
          </a:prstGeom>
        </p:spPr>
      </p:pic>
    </p:spTree>
    <p:extLst>
      <p:ext uri="{BB962C8B-B14F-4D97-AF65-F5344CB8AC3E}">
        <p14:creationId xmlns:p14="http://schemas.microsoft.com/office/powerpoint/2010/main" val="274835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17D77-7B7F-459A-97BE-607250628662}"/>
              </a:ext>
            </a:extLst>
          </p:cNvPr>
          <p:cNvSpPr>
            <a:spLocks noGrp="1"/>
          </p:cNvSpPr>
          <p:nvPr>
            <p:ph type="title"/>
          </p:nvPr>
        </p:nvSpPr>
        <p:spPr>
          <a:xfrm>
            <a:off x="447643" y="405821"/>
            <a:ext cx="8229600" cy="457201"/>
          </a:xfrm>
        </p:spPr>
        <p:txBody>
          <a:bodyPr/>
          <a:lstStyle/>
          <a:p>
            <a:r>
              <a:rPr lang="en-US" dirty="0"/>
              <a:t>Data Movement/Migration</a:t>
            </a:r>
            <a:endParaRPr lang="en-US" sz="2400" dirty="0"/>
          </a:p>
        </p:txBody>
      </p:sp>
      <p:grpSp>
        <p:nvGrpSpPr>
          <p:cNvPr id="12" name="Graphic 20">
            <a:extLst>
              <a:ext uri="{FF2B5EF4-FFF2-40B4-BE49-F238E27FC236}">
                <a16:creationId xmlns:a16="http://schemas.microsoft.com/office/drawing/2014/main" id="{04062253-868C-4B36-B259-78DC6C19E0E0}"/>
              </a:ext>
            </a:extLst>
          </p:cNvPr>
          <p:cNvGrpSpPr/>
          <p:nvPr/>
        </p:nvGrpSpPr>
        <p:grpSpPr>
          <a:xfrm>
            <a:off x="6840413" y="1503859"/>
            <a:ext cx="515554" cy="934907"/>
            <a:chOff x="3433084" y="2953069"/>
            <a:chExt cx="425919" cy="772369"/>
          </a:xfrm>
        </p:grpSpPr>
        <p:sp>
          <p:nvSpPr>
            <p:cNvPr id="13" name="Freeform: Shape 12">
              <a:extLst>
                <a:ext uri="{FF2B5EF4-FFF2-40B4-BE49-F238E27FC236}">
                  <a16:creationId xmlns:a16="http://schemas.microsoft.com/office/drawing/2014/main" id="{447E4F28-BFEC-4E6A-8CC2-849E5D0C28F7}"/>
                </a:ext>
              </a:extLst>
            </p:cNvPr>
            <p:cNvSpPr/>
            <p:nvPr/>
          </p:nvSpPr>
          <p:spPr>
            <a:xfrm>
              <a:off x="3487730" y="3389124"/>
              <a:ext cx="102568" cy="80975"/>
            </a:xfrm>
            <a:custGeom>
              <a:avLst/>
              <a:gdLst>
                <a:gd name="connsiteX0" fmla="*/ 99205 w 102567"/>
                <a:gd name="connsiteY0" fmla="*/ 57762 h 80974"/>
                <a:gd name="connsiteX1" fmla="*/ 36045 w 102567"/>
                <a:gd name="connsiteY1" fmla="*/ 67479 h 80974"/>
                <a:gd name="connsiteX2" fmla="*/ 12292 w 102567"/>
                <a:gd name="connsiteY2" fmla="*/ 8097 h 80974"/>
              </a:gdLst>
              <a:ahLst/>
              <a:cxnLst>
                <a:cxn ang="0">
                  <a:pos x="connsiteX0" y="connsiteY0"/>
                </a:cxn>
                <a:cxn ang="0">
                  <a:pos x="connsiteX1" y="connsiteY1"/>
                </a:cxn>
                <a:cxn ang="0">
                  <a:pos x="connsiteX2" y="connsiteY2"/>
                </a:cxn>
              </a:cxnLst>
              <a:rect l="l" t="t" r="r" b="b"/>
              <a:pathLst>
                <a:path w="102567" h="80974">
                  <a:moveTo>
                    <a:pt x="99205" y="57762"/>
                  </a:moveTo>
                  <a:cubicBezTo>
                    <a:pt x="88409" y="76656"/>
                    <a:pt x="60337" y="80975"/>
                    <a:pt x="36045" y="67479"/>
                  </a:cubicBezTo>
                  <a:cubicBezTo>
                    <a:pt x="12292" y="53983"/>
                    <a:pt x="1496" y="27531"/>
                    <a:pt x="12292" y="8097"/>
                  </a:cubicBezTo>
                </a:path>
              </a:pathLst>
            </a:custGeom>
            <a:noFill/>
            <a:ln w="19050" cap="flat">
              <a:solidFill>
                <a:schemeClr val="tx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7F8BE4AF-5A69-4802-B320-E42F98FC5026}"/>
                </a:ext>
              </a:extLst>
            </p:cNvPr>
            <p:cNvSpPr/>
            <p:nvPr/>
          </p:nvSpPr>
          <p:spPr>
            <a:xfrm>
              <a:off x="3624144" y="3348098"/>
              <a:ext cx="43186" cy="64781"/>
            </a:xfrm>
            <a:custGeom>
              <a:avLst/>
              <a:gdLst>
                <a:gd name="connsiteX0" fmla="*/ 8097 w 43186"/>
                <a:gd name="connsiteY0" fmla="*/ 59381 h 64779"/>
                <a:gd name="connsiteX1" fmla="*/ 37248 w 43186"/>
                <a:gd name="connsiteY1" fmla="*/ 8097 h 64779"/>
              </a:gdLst>
              <a:ahLst/>
              <a:cxnLst>
                <a:cxn ang="0">
                  <a:pos x="connsiteX0" y="connsiteY0"/>
                </a:cxn>
                <a:cxn ang="0">
                  <a:pos x="connsiteX1" y="connsiteY1"/>
                </a:cxn>
              </a:cxnLst>
              <a:rect l="l" t="t" r="r" b="b"/>
              <a:pathLst>
                <a:path w="43186" h="64779">
                  <a:moveTo>
                    <a:pt x="8097" y="59381"/>
                  </a:moveTo>
                  <a:lnTo>
                    <a:pt x="37248" y="8097"/>
                  </a:lnTo>
                </a:path>
              </a:pathLst>
            </a:custGeom>
            <a:ln w="19050" cap="flat">
              <a:solidFill>
                <a:schemeClr val="accent2"/>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2E18D29F-4552-4EC8-BB67-032D96874790}"/>
                </a:ext>
              </a:extLst>
            </p:cNvPr>
            <p:cNvSpPr/>
            <p:nvPr/>
          </p:nvSpPr>
          <p:spPr>
            <a:xfrm>
              <a:off x="3512437" y="3187767"/>
              <a:ext cx="102568" cy="167348"/>
            </a:xfrm>
            <a:custGeom>
              <a:avLst/>
              <a:gdLst>
                <a:gd name="connsiteX0" fmla="*/ 96090 w 102567"/>
                <a:gd name="connsiteY0" fmla="*/ 8097 h 167347"/>
                <a:gd name="connsiteX1" fmla="*/ 8097 w 102567"/>
                <a:gd name="connsiteY1" fmla="*/ 160870 h 167347"/>
              </a:gdLst>
              <a:ahLst/>
              <a:cxnLst>
                <a:cxn ang="0">
                  <a:pos x="connsiteX0" y="connsiteY0"/>
                </a:cxn>
                <a:cxn ang="0">
                  <a:pos x="connsiteX1" y="connsiteY1"/>
                </a:cxn>
              </a:cxnLst>
              <a:rect l="l" t="t" r="r" b="b"/>
              <a:pathLst>
                <a:path w="102567" h="167347">
                  <a:moveTo>
                    <a:pt x="96090" y="8097"/>
                  </a:moveTo>
                  <a:lnTo>
                    <a:pt x="8097" y="160870"/>
                  </a:lnTo>
                </a:path>
              </a:pathLst>
            </a:custGeom>
            <a:ln w="19050" cap="flat">
              <a:solidFill>
                <a:schemeClr val="accent2"/>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72B1DD80-35D8-4A7D-8BE0-104A20583857}"/>
                </a:ext>
              </a:extLst>
            </p:cNvPr>
            <p:cNvSpPr/>
            <p:nvPr/>
          </p:nvSpPr>
          <p:spPr>
            <a:xfrm>
              <a:off x="3613386" y="3109491"/>
              <a:ext cx="48584" cy="70179"/>
            </a:xfrm>
            <a:custGeom>
              <a:avLst/>
              <a:gdLst>
                <a:gd name="connsiteX0" fmla="*/ 40487 w 48584"/>
                <a:gd name="connsiteY0" fmla="*/ 8097 h 70178"/>
                <a:gd name="connsiteX1" fmla="*/ 8097 w 48584"/>
                <a:gd name="connsiteY1" fmla="*/ 64780 h 70178"/>
              </a:gdLst>
              <a:ahLst/>
              <a:cxnLst>
                <a:cxn ang="0">
                  <a:pos x="connsiteX0" y="connsiteY0"/>
                </a:cxn>
                <a:cxn ang="0">
                  <a:pos x="connsiteX1" y="connsiteY1"/>
                </a:cxn>
              </a:cxnLst>
              <a:rect l="l" t="t" r="r" b="b"/>
              <a:pathLst>
                <a:path w="48584" h="70178">
                  <a:moveTo>
                    <a:pt x="40487" y="8097"/>
                  </a:moveTo>
                  <a:lnTo>
                    <a:pt x="8097" y="64780"/>
                  </a:lnTo>
                </a:path>
              </a:pathLst>
            </a:custGeom>
            <a:ln w="19050" cap="flat">
              <a:solidFill>
                <a:schemeClr val="accent2"/>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F8A32979-B121-47D7-8527-FB78978D5000}"/>
                </a:ext>
              </a:extLst>
            </p:cNvPr>
            <p:cNvSpPr/>
            <p:nvPr/>
          </p:nvSpPr>
          <p:spPr>
            <a:xfrm>
              <a:off x="3654411" y="3004763"/>
              <a:ext cx="97170" cy="102568"/>
            </a:xfrm>
            <a:custGeom>
              <a:avLst/>
              <a:gdLst>
                <a:gd name="connsiteX0" fmla="*/ 93391 w 97169"/>
                <a:gd name="connsiteY0" fmla="*/ 8097 h 102567"/>
                <a:gd name="connsiteX1" fmla="*/ 51824 w 97169"/>
                <a:gd name="connsiteY1" fmla="*/ 80435 h 102567"/>
                <a:gd name="connsiteX2" fmla="*/ 26452 w 97169"/>
                <a:gd name="connsiteY2" fmla="*/ 65859 h 102567"/>
                <a:gd name="connsiteX3" fmla="*/ 8097 w 97169"/>
                <a:gd name="connsiteY3" fmla="*/ 97709 h 102567"/>
              </a:gdLst>
              <a:ahLst/>
              <a:cxnLst>
                <a:cxn ang="0">
                  <a:pos x="connsiteX0" y="connsiteY0"/>
                </a:cxn>
                <a:cxn ang="0">
                  <a:pos x="connsiteX1" y="connsiteY1"/>
                </a:cxn>
                <a:cxn ang="0">
                  <a:pos x="connsiteX2" y="connsiteY2"/>
                </a:cxn>
                <a:cxn ang="0">
                  <a:pos x="connsiteX3" y="connsiteY3"/>
                </a:cxn>
              </a:cxnLst>
              <a:rect l="l" t="t" r="r" b="b"/>
              <a:pathLst>
                <a:path w="97169" h="102567">
                  <a:moveTo>
                    <a:pt x="93391" y="8097"/>
                  </a:moveTo>
                  <a:lnTo>
                    <a:pt x="51824" y="80435"/>
                  </a:lnTo>
                  <a:lnTo>
                    <a:pt x="26452" y="65859"/>
                  </a:lnTo>
                  <a:lnTo>
                    <a:pt x="8097" y="97709"/>
                  </a:lnTo>
                </a:path>
              </a:pathLst>
            </a:custGeom>
            <a:noFill/>
            <a:ln w="19050" cap="flat">
              <a:solidFill>
                <a:schemeClr val="accent2"/>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8A166BF6-5437-482A-8A28-9DE32C9E9291}"/>
                </a:ext>
              </a:extLst>
            </p:cNvPr>
            <p:cNvSpPr/>
            <p:nvPr/>
          </p:nvSpPr>
          <p:spPr>
            <a:xfrm>
              <a:off x="3717573" y="3035534"/>
              <a:ext cx="86373" cy="194339"/>
            </a:xfrm>
            <a:custGeom>
              <a:avLst/>
              <a:gdLst>
                <a:gd name="connsiteX0" fmla="*/ 8097 w 86372"/>
                <a:gd name="connsiteY0" fmla="*/ 191100 h 194339"/>
                <a:gd name="connsiteX1" fmla="*/ 64240 w 86372"/>
                <a:gd name="connsiteY1" fmla="*/ 93391 h 194339"/>
                <a:gd name="connsiteX2" fmla="*/ 39408 w 86372"/>
                <a:gd name="connsiteY2" fmla="*/ 78815 h 194339"/>
                <a:gd name="connsiteX3" fmla="*/ 79895 w 86372"/>
                <a:gd name="connsiteY3" fmla="*/ 8097 h 194339"/>
              </a:gdLst>
              <a:ahLst/>
              <a:cxnLst>
                <a:cxn ang="0">
                  <a:pos x="connsiteX0" y="connsiteY0"/>
                </a:cxn>
                <a:cxn ang="0">
                  <a:pos x="connsiteX1" y="connsiteY1"/>
                </a:cxn>
                <a:cxn ang="0">
                  <a:pos x="connsiteX2" y="connsiteY2"/>
                </a:cxn>
                <a:cxn ang="0">
                  <a:pos x="connsiteX3" y="connsiteY3"/>
                </a:cxn>
              </a:cxnLst>
              <a:rect l="l" t="t" r="r" b="b"/>
              <a:pathLst>
                <a:path w="86372" h="194339">
                  <a:moveTo>
                    <a:pt x="8097" y="191100"/>
                  </a:moveTo>
                  <a:lnTo>
                    <a:pt x="64240" y="93391"/>
                  </a:lnTo>
                  <a:lnTo>
                    <a:pt x="39408" y="78815"/>
                  </a:lnTo>
                  <a:lnTo>
                    <a:pt x="79895" y="8097"/>
                  </a:lnTo>
                </a:path>
              </a:pathLst>
            </a:custGeom>
            <a:noFill/>
            <a:ln w="19050" cap="flat">
              <a:solidFill>
                <a:schemeClr val="accent2"/>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B52654DF-C761-4093-B733-A596F90BBCA3}"/>
                </a:ext>
              </a:extLst>
            </p:cNvPr>
            <p:cNvSpPr/>
            <p:nvPr/>
          </p:nvSpPr>
          <p:spPr>
            <a:xfrm>
              <a:off x="3469397" y="3350057"/>
              <a:ext cx="161948" cy="118763"/>
            </a:xfrm>
            <a:custGeom>
              <a:avLst/>
              <a:gdLst>
                <a:gd name="connsiteX0" fmla="*/ 26713 w 161949"/>
                <a:gd name="connsiteY0" fmla="*/ 11061 h 118762"/>
                <a:gd name="connsiteX1" fmla="*/ 153886 w 161949"/>
                <a:gd name="connsiteY1" fmla="*/ 84463 h 118762"/>
                <a:gd name="connsiteX2" fmla="*/ 138234 w 161949"/>
                <a:gd name="connsiteY2" fmla="*/ 111581 h 118762"/>
                <a:gd name="connsiteX3" fmla="*/ 11061 w 161949"/>
                <a:gd name="connsiteY3" fmla="*/ 38179 h 118762"/>
              </a:gdLst>
              <a:ahLst/>
              <a:cxnLst>
                <a:cxn ang="0">
                  <a:pos x="connsiteX0" y="connsiteY0"/>
                </a:cxn>
                <a:cxn ang="0">
                  <a:pos x="connsiteX1" y="connsiteY1"/>
                </a:cxn>
                <a:cxn ang="0">
                  <a:pos x="connsiteX2" y="connsiteY2"/>
                </a:cxn>
                <a:cxn ang="0">
                  <a:pos x="connsiteX3" y="connsiteY3"/>
                </a:cxn>
              </a:cxnLst>
              <a:rect l="l" t="t" r="r" b="b"/>
              <a:pathLst>
                <a:path w="161949" h="118762">
                  <a:moveTo>
                    <a:pt x="26713" y="11061"/>
                  </a:moveTo>
                  <a:lnTo>
                    <a:pt x="153886" y="84463"/>
                  </a:lnTo>
                  <a:lnTo>
                    <a:pt x="138234" y="111581"/>
                  </a:lnTo>
                  <a:lnTo>
                    <a:pt x="11061" y="38179"/>
                  </a:lnTo>
                  <a:close/>
                </a:path>
              </a:pathLst>
            </a:custGeom>
            <a:noFill/>
            <a:ln w="19050" cap="flat">
              <a:solidFill>
                <a:schemeClr val="tx1"/>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08176A1F-B94C-4F62-83E6-04DE827D5058}"/>
                </a:ext>
              </a:extLst>
            </p:cNvPr>
            <p:cNvSpPr/>
            <p:nvPr/>
          </p:nvSpPr>
          <p:spPr>
            <a:xfrm>
              <a:off x="3731462" y="2953069"/>
              <a:ext cx="113365" cy="91772"/>
            </a:xfrm>
            <a:custGeom>
              <a:avLst/>
              <a:gdLst>
                <a:gd name="connsiteX0" fmla="*/ 25094 w 113364"/>
                <a:gd name="connsiteY0" fmla="*/ 11061 h 91771"/>
                <a:gd name="connsiteX1" fmla="*/ 105045 w 113364"/>
                <a:gd name="connsiteY1" fmla="*/ 57207 h 91771"/>
                <a:gd name="connsiteX2" fmla="*/ 91012 w 113364"/>
                <a:gd name="connsiteY2" fmla="*/ 81520 h 91771"/>
                <a:gd name="connsiteX3" fmla="*/ 11061 w 113364"/>
                <a:gd name="connsiteY3" fmla="*/ 35374 h 91771"/>
              </a:gdLst>
              <a:ahLst/>
              <a:cxnLst>
                <a:cxn ang="0">
                  <a:pos x="connsiteX0" y="connsiteY0"/>
                </a:cxn>
                <a:cxn ang="0">
                  <a:pos x="connsiteX1" y="connsiteY1"/>
                </a:cxn>
                <a:cxn ang="0">
                  <a:pos x="connsiteX2" y="connsiteY2"/>
                </a:cxn>
                <a:cxn ang="0">
                  <a:pos x="connsiteX3" y="connsiteY3"/>
                </a:cxn>
              </a:cxnLst>
              <a:rect l="l" t="t" r="r" b="b"/>
              <a:pathLst>
                <a:path w="113364" h="91771">
                  <a:moveTo>
                    <a:pt x="25094" y="11061"/>
                  </a:moveTo>
                  <a:lnTo>
                    <a:pt x="105045" y="57207"/>
                  </a:lnTo>
                  <a:lnTo>
                    <a:pt x="91012" y="81520"/>
                  </a:lnTo>
                  <a:lnTo>
                    <a:pt x="11061" y="35374"/>
                  </a:lnTo>
                  <a:close/>
                </a:path>
              </a:pathLst>
            </a:custGeom>
            <a:noFill/>
            <a:ln w="19050" cap="flat">
              <a:solidFill>
                <a:schemeClr val="accent2"/>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E9AB75D5-72FE-4960-833A-0C2B89764B80}"/>
                </a:ext>
              </a:extLst>
            </p:cNvPr>
            <p:cNvSpPr/>
            <p:nvPr/>
          </p:nvSpPr>
          <p:spPr>
            <a:xfrm>
              <a:off x="3466012" y="3553235"/>
              <a:ext cx="253720" cy="48585"/>
            </a:xfrm>
            <a:custGeom>
              <a:avLst/>
              <a:gdLst>
                <a:gd name="connsiteX0" fmla="*/ 248862 w 253720"/>
                <a:gd name="connsiteY0" fmla="*/ 42107 h 48584"/>
                <a:gd name="connsiteX1" fmla="*/ 8097 w 253720"/>
                <a:gd name="connsiteY1" fmla="*/ 42107 h 48584"/>
                <a:gd name="connsiteX2" fmla="*/ 8097 w 253720"/>
                <a:gd name="connsiteY2" fmla="*/ 8097 h 48584"/>
                <a:gd name="connsiteX3" fmla="*/ 245083 w 253720"/>
                <a:gd name="connsiteY3" fmla="*/ 8097 h 48584"/>
              </a:gdLst>
              <a:ahLst/>
              <a:cxnLst>
                <a:cxn ang="0">
                  <a:pos x="connsiteX0" y="connsiteY0"/>
                </a:cxn>
                <a:cxn ang="0">
                  <a:pos x="connsiteX1" y="connsiteY1"/>
                </a:cxn>
                <a:cxn ang="0">
                  <a:pos x="connsiteX2" y="connsiteY2"/>
                </a:cxn>
                <a:cxn ang="0">
                  <a:pos x="connsiteX3" y="connsiteY3"/>
                </a:cxn>
              </a:cxnLst>
              <a:rect l="l" t="t" r="r" b="b"/>
              <a:pathLst>
                <a:path w="253720" h="48584">
                  <a:moveTo>
                    <a:pt x="248862" y="42107"/>
                  </a:moveTo>
                  <a:lnTo>
                    <a:pt x="8097" y="42107"/>
                  </a:lnTo>
                  <a:lnTo>
                    <a:pt x="8097" y="8097"/>
                  </a:lnTo>
                  <a:lnTo>
                    <a:pt x="245083" y="8097"/>
                  </a:lnTo>
                </a:path>
              </a:pathLst>
            </a:custGeom>
            <a:noFill/>
            <a:ln w="19050" cap="flat">
              <a:solidFill>
                <a:schemeClr val="accent2"/>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59D5CB22-2F8A-4DDE-8D42-958D382090BF}"/>
                </a:ext>
              </a:extLst>
            </p:cNvPr>
            <p:cNvSpPr/>
            <p:nvPr/>
          </p:nvSpPr>
          <p:spPr>
            <a:xfrm>
              <a:off x="3810419" y="3553235"/>
              <a:ext cx="48584" cy="48585"/>
            </a:xfrm>
            <a:custGeom>
              <a:avLst/>
              <a:gdLst>
                <a:gd name="connsiteX0" fmla="*/ 11876 w 48584"/>
                <a:gd name="connsiteY0" fmla="*/ 8097 h 48584"/>
                <a:gd name="connsiteX1" fmla="*/ 44806 w 48584"/>
                <a:gd name="connsiteY1" fmla="*/ 8097 h 48584"/>
                <a:gd name="connsiteX2" fmla="*/ 44806 w 48584"/>
                <a:gd name="connsiteY2" fmla="*/ 42107 h 48584"/>
                <a:gd name="connsiteX3" fmla="*/ 8097 w 48584"/>
                <a:gd name="connsiteY3" fmla="*/ 42107 h 48584"/>
              </a:gdLst>
              <a:ahLst/>
              <a:cxnLst>
                <a:cxn ang="0">
                  <a:pos x="connsiteX0" y="connsiteY0"/>
                </a:cxn>
                <a:cxn ang="0">
                  <a:pos x="connsiteX1" y="connsiteY1"/>
                </a:cxn>
                <a:cxn ang="0">
                  <a:pos x="connsiteX2" y="connsiteY2"/>
                </a:cxn>
                <a:cxn ang="0">
                  <a:pos x="connsiteX3" y="connsiteY3"/>
                </a:cxn>
              </a:cxnLst>
              <a:rect l="l" t="t" r="r" b="b"/>
              <a:pathLst>
                <a:path w="48584" h="48584">
                  <a:moveTo>
                    <a:pt x="11876" y="8097"/>
                  </a:moveTo>
                  <a:lnTo>
                    <a:pt x="44806" y="8097"/>
                  </a:lnTo>
                  <a:lnTo>
                    <a:pt x="44806" y="42107"/>
                  </a:lnTo>
                  <a:lnTo>
                    <a:pt x="8097" y="42107"/>
                  </a:lnTo>
                </a:path>
              </a:pathLst>
            </a:custGeom>
            <a:noFill/>
            <a:ln w="19050" cap="flat">
              <a:solidFill>
                <a:schemeClr val="tx1"/>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36ACE846-BF9D-4227-BD6E-092F9CA6CB48}"/>
                </a:ext>
              </a:extLst>
            </p:cNvPr>
            <p:cNvSpPr/>
            <p:nvPr/>
          </p:nvSpPr>
          <p:spPr>
            <a:xfrm>
              <a:off x="3746720" y="3308690"/>
              <a:ext cx="86373" cy="237527"/>
            </a:xfrm>
            <a:custGeom>
              <a:avLst/>
              <a:gdLst>
                <a:gd name="connsiteX0" fmla="*/ 77196 w 86372"/>
                <a:gd name="connsiteY0" fmla="*/ 232127 h 237525"/>
                <a:gd name="connsiteX1" fmla="*/ 78275 w 86372"/>
                <a:gd name="connsiteY1" fmla="*/ 205136 h 237525"/>
                <a:gd name="connsiteX2" fmla="*/ 29691 w 86372"/>
                <a:gd name="connsiteY2" fmla="*/ 37788 h 237525"/>
                <a:gd name="connsiteX3" fmla="*/ 8097 w 86372"/>
                <a:gd name="connsiteY3" fmla="*/ 8097 h 237525"/>
              </a:gdLst>
              <a:ahLst/>
              <a:cxnLst>
                <a:cxn ang="0">
                  <a:pos x="connsiteX0" y="connsiteY0"/>
                </a:cxn>
                <a:cxn ang="0">
                  <a:pos x="connsiteX1" y="connsiteY1"/>
                </a:cxn>
                <a:cxn ang="0">
                  <a:pos x="connsiteX2" y="connsiteY2"/>
                </a:cxn>
                <a:cxn ang="0">
                  <a:pos x="connsiteX3" y="connsiteY3"/>
                </a:cxn>
              </a:cxnLst>
              <a:rect l="l" t="t" r="r" b="b"/>
              <a:pathLst>
                <a:path w="86372" h="237525">
                  <a:moveTo>
                    <a:pt x="77196" y="232127"/>
                  </a:moveTo>
                  <a:cubicBezTo>
                    <a:pt x="77736" y="222950"/>
                    <a:pt x="78275" y="214313"/>
                    <a:pt x="78275" y="205136"/>
                  </a:cubicBezTo>
                  <a:cubicBezTo>
                    <a:pt x="78275" y="145754"/>
                    <a:pt x="61541" y="87453"/>
                    <a:pt x="29691" y="37788"/>
                  </a:cubicBezTo>
                  <a:cubicBezTo>
                    <a:pt x="23213" y="27531"/>
                    <a:pt x="16195" y="17275"/>
                    <a:pt x="8097" y="8097"/>
                  </a:cubicBezTo>
                </a:path>
              </a:pathLst>
            </a:custGeom>
            <a:noFill/>
            <a:ln w="19050" cap="flat">
              <a:solidFill>
                <a:schemeClr val="tx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936096BA-4A54-4A92-A11C-B04761CC09D0}"/>
                </a:ext>
              </a:extLst>
            </p:cNvPr>
            <p:cNvSpPr/>
            <p:nvPr/>
          </p:nvSpPr>
          <p:spPr>
            <a:xfrm>
              <a:off x="3433084" y="3601277"/>
              <a:ext cx="421066" cy="124161"/>
            </a:xfrm>
            <a:custGeom>
              <a:avLst/>
              <a:gdLst>
                <a:gd name="connsiteX0" fmla="*/ 312562 w 421068"/>
                <a:gd name="connsiteY0" fmla="*/ 13496 h 124161"/>
                <a:gd name="connsiteX1" fmla="*/ 305005 w 421068"/>
                <a:gd name="connsiteY1" fmla="*/ 30770 h 124161"/>
                <a:gd name="connsiteX2" fmla="*/ 268836 w 421068"/>
                <a:gd name="connsiteY2" fmla="*/ 61001 h 124161"/>
                <a:gd name="connsiteX3" fmla="*/ 14036 w 421068"/>
                <a:gd name="connsiteY3" fmla="*/ 83674 h 124161"/>
                <a:gd name="connsiteX4" fmla="*/ 8097 w 421068"/>
                <a:gd name="connsiteY4" fmla="*/ 89612 h 124161"/>
                <a:gd name="connsiteX5" fmla="*/ 8097 w 421068"/>
                <a:gd name="connsiteY5" fmla="*/ 112285 h 124161"/>
                <a:gd name="connsiteX6" fmla="*/ 14036 w 421068"/>
                <a:gd name="connsiteY6" fmla="*/ 118223 h 124161"/>
                <a:gd name="connsiteX7" fmla="*/ 272615 w 421068"/>
                <a:gd name="connsiteY7" fmla="*/ 118223 h 124161"/>
                <a:gd name="connsiteX8" fmla="*/ 320660 w 421068"/>
                <a:gd name="connsiteY8" fmla="*/ 118223 h 124161"/>
                <a:gd name="connsiteX9" fmla="*/ 410811 w 421068"/>
                <a:gd name="connsiteY9" fmla="*/ 118223 h 124161"/>
                <a:gd name="connsiteX10" fmla="*/ 416750 w 421068"/>
                <a:gd name="connsiteY10" fmla="*/ 112285 h 124161"/>
                <a:gd name="connsiteX11" fmla="*/ 416750 w 421068"/>
                <a:gd name="connsiteY11" fmla="*/ 99869 h 124161"/>
                <a:gd name="connsiteX12" fmla="*/ 411351 w 421068"/>
                <a:gd name="connsiteY12" fmla="*/ 93931 h 124161"/>
                <a:gd name="connsiteX13" fmla="*/ 358448 w 421068"/>
                <a:gd name="connsiteY13" fmla="*/ 52903 h 124161"/>
                <a:gd name="connsiteX14" fmla="*/ 358448 w 421068"/>
                <a:gd name="connsiteY14" fmla="*/ 52364 h 124161"/>
                <a:gd name="connsiteX15" fmla="*/ 376802 w 421068"/>
                <a:gd name="connsiteY15" fmla="*/ 8097 h 12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068" h="124161">
                  <a:moveTo>
                    <a:pt x="312562" y="13496"/>
                  </a:moveTo>
                  <a:cubicBezTo>
                    <a:pt x="310403" y="19434"/>
                    <a:pt x="307704" y="25372"/>
                    <a:pt x="305005" y="30770"/>
                  </a:cubicBezTo>
                  <a:cubicBezTo>
                    <a:pt x="297987" y="45346"/>
                    <a:pt x="284491" y="56682"/>
                    <a:pt x="268836" y="61001"/>
                  </a:cubicBezTo>
                  <a:cubicBezTo>
                    <a:pt x="185702" y="84753"/>
                    <a:pt x="44806" y="84214"/>
                    <a:pt x="14036" y="83674"/>
                  </a:cubicBezTo>
                  <a:cubicBezTo>
                    <a:pt x="10797" y="83674"/>
                    <a:pt x="8097" y="86373"/>
                    <a:pt x="8097" y="89612"/>
                  </a:cubicBezTo>
                  <a:lnTo>
                    <a:pt x="8097" y="112285"/>
                  </a:lnTo>
                  <a:cubicBezTo>
                    <a:pt x="8097" y="115524"/>
                    <a:pt x="10797" y="118223"/>
                    <a:pt x="14036" y="118223"/>
                  </a:cubicBezTo>
                  <a:lnTo>
                    <a:pt x="272615" y="118223"/>
                  </a:lnTo>
                  <a:lnTo>
                    <a:pt x="320660" y="118223"/>
                  </a:lnTo>
                  <a:lnTo>
                    <a:pt x="410811" y="118223"/>
                  </a:lnTo>
                  <a:cubicBezTo>
                    <a:pt x="414050" y="118223"/>
                    <a:pt x="416750" y="115524"/>
                    <a:pt x="416750" y="112285"/>
                  </a:cubicBezTo>
                  <a:lnTo>
                    <a:pt x="416750" y="99869"/>
                  </a:lnTo>
                  <a:cubicBezTo>
                    <a:pt x="416750" y="96630"/>
                    <a:pt x="414590" y="94470"/>
                    <a:pt x="411351" y="93931"/>
                  </a:cubicBezTo>
                  <a:cubicBezTo>
                    <a:pt x="402174" y="92851"/>
                    <a:pt x="382200" y="85833"/>
                    <a:pt x="358448" y="52903"/>
                  </a:cubicBezTo>
                  <a:cubicBezTo>
                    <a:pt x="358448" y="52903"/>
                    <a:pt x="358448" y="52364"/>
                    <a:pt x="358448" y="52364"/>
                  </a:cubicBezTo>
                  <a:cubicBezTo>
                    <a:pt x="365466" y="37788"/>
                    <a:pt x="371944" y="23213"/>
                    <a:pt x="376802" y="8097"/>
                  </a:cubicBezTo>
                </a:path>
              </a:pathLst>
            </a:custGeom>
            <a:noFill/>
            <a:ln w="19050" cap="flat">
              <a:solidFill>
                <a:schemeClr val="tx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CD7387E9-B712-4546-8F7F-FE5F5514C6B8}"/>
                </a:ext>
              </a:extLst>
            </p:cNvPr>
            <p:cNvSpPr/>
            <p:nvPr/>
          </p:nvSpPr>
          <p:spPr>
            <a:xfrm>
              <a:off x="3702457" y="3348097"/>
              <a:ext cx="70178" cy="172746"/>
            </a:xfrm>
            <a:custGeom>
              <a:avLst/>
              <a:gdLst>
                <a:gd name="connsiteX0" fmla="*/ 8097 w 70178"/>
                <a:gd name="connsiteY0" fmla="*/ 8097 h 172745"/>
                <a:gd name="connsiteX1" fmla="*/ 23753 w 70178"/>
                <a:gd name="connsiteY1" fmla="*/ 30231 h 172745"/>
                <a:gd name="connsiteX2" fmla="*/ 63160 w 70178"/>
                <a:gd name="connsiteY2" fmla="*/ 165728 h 172745"/>
              </a:gdLst>
              <a:ahLst/>
              <a:cxnLst>
                <a:cxn ang="0">
                  <a:pos x="connsiteX0" y="connsiteY0"/>
                </a:cxn>
                <a:cxn ang="0">
                  <a:pos x="connsiteX1" y="connsiteY1"/>
                </a:cxn>
                <a:cxn ang="0">
                  <a:pos x="connsiteX2" y="connsiteY2"/>
                </a:cxn>
              </a:cxnLst>
              <a:rect l="l" t="t" r="r" b="b"/>
              <a:pathLst>
                <a:path w="70178" h="172745">
                  <a:moveTo>
                    <a:pt x="8097" y="8097"/>
                  </a:moveTo>
                  <a:cubicBezTo>
                    <a:pt x="13496" y="15115"/>
                    <a:pt x="18894" y="22673"/>
                    <a:pt x="23753" y="30231"/>
                  </a:cubicBezTo>
                  <a:cubicBezTo>
                    <a:pt x="49664" y="70718"/>
                    <a:pt x="63160" y="117683"/>
                    <a:pt x="63160" y="165728"/>
                  </a:cubicBezTo>
                </a:path>
              </a:pathLst>
            </a:custGeom>
            <a:noFill/>
            <a:ln w="19050" cap="flat">
              <a:solidFill>
                <a:schemeClr val="tx1"/>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677AFF7E-E702-4710-AA36-7ADF3E8E279A}"/>
                </a:ext>
              </a:extLst>
            </p:cNvPr>
            <p:cNvSpPr/>
            <p:nvPr/>
          </p:nvSpPr>
          <p:spPr>
            <a:xfrm>
              <a:off x="3727827" y="3533263"/>
              <a:ext cx="75575" cy="75576"/>
            </a:xfrm>
            <a:custGeom>
              <a:avLst/>
              <a:gdLst>
                <a:gd name="connsiteX0" fmla="*/ 69638 w 75576"/>
                <a:gd name="connsiteY0" fmla="*/ 38868 h 75576"/>
                <a:gd name="connsiteX1" fmla="*/ 38868 w 75576"/>
                <a:gd name="connsiteY1" fmla="*/ 69638 h 75576"/>
                <a:gd name="connsiteX2" fmla="*/ 8098 w 75576"/>
                <a:gd name="connsiteY2" fmla="*/ 38868 h 75576"/>
                <a:gd name="connsiteX3" fmla="*/ 38868 w 75576"/>
                <a:gd name="connsiteY3" fmla="*/ 8098 h 75576"/>
                <a:gd name="connsiteX4" fmla="*/ 69638 w 75576"/>
                <a:gd name="connsiteY4" fmla="*/ 38868 h 7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76" h="75576">
                  <a:moveTo>
                    <a:pt x="69638" y="38868"/>
                  </a:moveTo>
                  <a:cubicBezTo>
                    <a:pt x="69638" y="55862"/>
                    <a:pt x="55862" y="69638"/>
                    <a:pt x="38868" y="69638"/>
                  </a:cubicBezTo>
                  <a:cubicBezTo>
                    <a:pt x="21874" y="69638"/>
                    <a:pt x="8098" y="55862"/>
                    <a:pt x="8098" y="38868"/>
                  </a:cubicBezTo>
                  <a:cubicBezTo>
                    <a:pt x="8098" y="21874"/>
                    <a:pt x="21874" y="8098"/>
                    <a:pt x="38868" y="8098"/>
                  </a:cubicBezTo>
                  <a:cubicBezTo>
                    <a:pt x="55862" y="8098"/>
                    <a:pt x="69638" y="21874"/>
                    <a:pt x="69638" y="38868"/>
                  </a:cubicBezTo>
                  <a:close/>
                </a:path>
              </a:pathLst>
            </a:custGeom>
            <a:noFill/>
            <a:ln w="19050" cap="flat">
              <a:solidFill>
                <a:schemeClr val="tx1"/>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42B1C7F9-3FBB-4F56-8D80-DCE57435EE60}"/>
                </a:ext>
              </a:extLst>
            </p:cNvPr>
            <p:cNvSpPr/>
            <p:nvPr/>
          </p:nvSpPr>
          <p:spPr>
            <a:xfrm>
              <a:off x="3609068" y="3220702"/>
              <a:ext cx="124160" cy="124161"/>
            </a:xfrm>
            <a:custGeom>
              <a:avLst/>
              <a:gdLst>
                <a:gd name="connsiteX0" fmla="*/ 119303 w 124161"/>
                <a:gd name="connsiteY0" fmla="*/ 63700 h 124161"/>
                <a:gd name="connsiteX1" fmla="*/ 63700 w 124161"/>
                <a:gd name="connsiteY1" fmla="*/ 119303 h 124161"/>
                <a:gd name="connsiteX2" fmla="*/ 8097 w 124161"/>
                <a:gd name="connsiteY2" fmla="*/ 63700 h 124161"/>
                <a:gd name="connsiteX3" fmla="*/ 63700 w 124161"/>
                <a:gd name="connsiteY3" fmla="*/ 8097 h 124161"/>
                <a:gd name="connsiteX4" fmla="*/ 119303 w 124161"/>
                <a:gd name="connsiteY4" fmla="*/ 63700 h 12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61" h="124161">
                  <a:moveTo>
                    <a:pt x="119303" y="63700"/>
                  </a:moveTo>
                  <a:cubicBezTo>
                    <a:pt x="119303" y="94409"/>
                    <a:pt x="94409" y="119303"/>
                    <a:pt x="63700" y="119303"/>
                  </a:cubicBezTo>
                  <a:cubicBezTo>
                    <a:pt x="32992" y="119303"/>
                    <a:pt x="8097" y="94409"/>
                    <a:pt x="8097" y="63700"/>
                  </a:cubicBezTo>
                  <a:cubicBezTo>
                    <a:pt x="8097" y="32992"/>
                    <a:pt x="32992" y="8097"/>
                    <a:pt x="63700" y="8097"/>
                  </a:cubicBezTo>
                  <a:cubicBezTo>
                    <a:pt x="94408" y="8097"/>
                    <a:pt x="119303" y="32992"/>
                    <a:pt x="119303" y="63700"/>
                  </a:cubicBezTo>
                  <a:close/>
                </a:path>
              </a:pathLst>
            </a:custGeom>
            <a:noFill/>
            <a:ln w="19050" cap="flat">
              <a:solidFill>
                <a:schemeClr val="tx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8518413F-F160-4CDF-BF22-B81D5422C3A1}"/>
                </a:ext>
              </a:extLst>
            </p:cNvPr>
            <p:cNvSpPr/>
            <p:nvPr/>
          </p:nvSpPr>
          <p:spPr>
            <a:xfrm>
              <a:off x="3640377" y="3252012"/>
              <a:ext cx="64780" cy="64781"/>
            </a:xfrm>
            <a:custGeom>
              <a:avLst/>
              <a:gdLst>
                <a:gd name="connsiteX0" fmla="*/ 56682 w 64779"/>
                <a:gd name="connsiteY0" fmla="*/ 32390 h 64779"/>
                <a:gd name="connsiteX1" fmla="*/ 32390 w 64779"/>
                <a:gd name="connsiteY1" fmla="*/ 56682 h 64779"/>
                <a:gd name="connsiteX2" fmla="*/ 8097 w 64779"/>
                <a:gd name="connsiteY2" fmla="*/ 32390 h 64779"/>
                <a:gd name="connsiteX3" fmla="*/ 32390 w 64779"/>
                <a:gd name="connsiteY3" fmla="*/ 8097 h 64779"/>
                <a:gd name="connsiteX4" fmla="*/ 56682 w 64779"/>
                <a:gd name="connsiteY4" fmla="*/ 32390 h 6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9" h="64779">
                  <a:moveTo>
                    <a:pt x="56682" y="32390"/>
                  </a:moveTo>
                  <a:cubicBezTo>
                    <a:pt x="56682" y="45806"/>
                    <a:pt x="45806" y="56682"/>
                    <a:pt x="32390" y="56682"/>
                  </a:cubicBezTo>
                  <a:cubicBezTo>
                    <a:pt x="18974" y="56682"/>
                    <a:pt x="8097" y="45806"/>
                    <a:pt x="8097" y="32390"/>
                  </a:cubicBezTo>
                  <a:cubicBezTo>
                    <a:pt x="8097" y="18974"/>
                    <a:pt x="18974" y="8097"/>
                    <a:pt x="32390" y="8097"/>
                  </a:cubicBezTo>
                  <a:cubicBezTo>
                    <a:pt x="45806" y="8097"/>
                    <a:pt x="56682" y="18974"/>
                    <a:pt x="56682" y="32390"/>
                  </a:cubicBezTo>
                  <a:close/>
                </a:path>
              </a:pathLst>
            </a:custGeom>
            <a:noFill/>
            <a:ln w="19050" cap="flat">
              <a:solidFill>
                <a:schemeClr val="tx1"/>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98A6B111-9B8D-4FF8-9C44-588C08B3AA6E}"/>
                </a:ext>
              </a:extLst>
            </p:cNvPr>
            <p:cNvSpPr/>
            <p:nvPr/>
          </p:nvSpPr>
          <p:spPr>
            <a:xfrm>
              <a:off x="3534529" y="3452313"/>
              <a:ext cx="53982" cy="70180"/>
            </a:xfrm>
            <a:custGeom>
              <a:avLst/>
              <a:gdLst>
                <a:gd name="connsiteX0" fmla="*/ 8097 w 53983"/>
                <a:gd name="connsiteY0" fmla="*/ 8097 h 70178"/>
                <a:gd name="connsiteX1" fmla="*/ 8097 w 53983"/>
                <a:gd name="connsiteY1" fmla="*/ 66399 h 70178"/>
                <a:gd name="connsiteX2" fmla="*/ 50204 w 53983"/>
                <a:gd name="connsiteY2" fmla="*/ 66399 h 70178"/>
                <a:gd name="connsiteX3" fmla="*/ 50204 w 53983"/>
                <a:gd name="connsiteY3" fmla="*/ 10797 h 70178"/>
              </a:gdLst>
              <a:ahLst/>
              <a:cxnLst>
                <a:cxn ang="0">
                  <a:pos x="connsiteX0" y="connsiteY0"/>
                </a:cxn>
                <a:cxn ang="0">
                  <a:pos x="connsiteX1" y="connsiteY1"/>
                </a:cxn>
                <a:cxn ang="0">
                  <a:pos x="connsiteX2" y="connsiteY2"/>
                </a:cxn>
                <a:cxn ang="0">
                  <a:pos x="connsiteX3" y="connsiteY3"/>
                </a:cxn>
              </a:cxnLst>
              <a:rect l="l" t="t" r="r" b="b"/>
              <a:pathLst>
                <a:path w="53983" h="70178">
                  <a:moveTo>
                    <a:pt x="8097" y="8097"/>
                  </a:moveTo>
                  <a:lnTo>
                    <a:pt x="8097" y="66399"/>
                  </a:lnTo>
                  <a:lnTo>
                    <a:pt x="50204" y="66399"/>
                  </a:lnTo>
                  <a:lnTo>
                    <a:pt x="50204" y="10797"/>
                  </a:lnTo>
                </a:path>
              </a:pathLst>
            </a:custGeom>
            <a:noFill/>
            <a:ln w="19050" cap="flat">
              <a:solidFill>
                <a:schemeClr val="accent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D8F1635C-CF71-4CBF-BAFA-5A677C19837A}"/>
                </a:ext>
              </a:extLst>
            </p:cNvPr>
            <p:cNvSpPr/>
            <p:nvPr/>
          </p:nvSpPr>
          <p:spPr>
            <a:xfrm>
              <a:off x="3467076" y="3416107"/>
              <a:ext cx="70178" cy="75576"/>
            </a:xfrm>
            <a:custGeom>
              <a:avLst/>
              <a:gdLst>
                <a:gd name="connsiteX0" fmla="*/ 41027 w 70178"/>
                <a:gd name="connsiteY0" fmla="*/ 8097 h 75576"/>
                <a:gd name="connsiteX1" fmla="*/ 8097 w 70178"/>
                <a:gd name="connsiteY1" fmla="*/ 41027 h 75576"/>
                <a:gd name="connsiteX2" fmla="*/ 37788 w 70178"/>
                <a:gd name="connsiteY2" fmla="*/ 70718 h 75576"/>
                <a:gd name="connsiteX3" fmla="*/ 66399 w 70178"/>
                <a:gd name="connsiteY3" fmla="*/ 42107 h 75576"/>
              </a:gdLst>
              <a:ahLst/>
              <a:cxnLst>
                <a:cxn ang="0">
                  <a:pos x="connsiteX0" y="connsiteY0"/>
                </a:cxn>
                <a:cxn ang="0">
                  <a:pos x="connsiteX1" y="connsiteY1"/>
                </a:cxn>
                <a:cxn ang="0">
                  <a:pos x="connsiteX2" y="connsiteY2"/>
                </a:cxn>
                <a:cxn ang="0">
                  <a:pos x="connsiteX3" y="connsiteY3"/>
                </a:cxn>
              </a:cxnLst>
              <a:rect l="l" t="t" r="r" b="b"/>
              <a:pathLst>
                <a:path w="70178" h="75576">
                  <a:moveTo>
                    <a:pt x="41027" y="8097"/>
                  </a:moveTo>
                  <a:lnTo>
                    <a:pt x="8097" y="41027"/>
                  </a:lnTo>
                  <a:lnTo>
                    <a:pt x="37788" y="70718"/>
                  </a:lnTo>
                  <a:lnTo>
                    <a:pt x="66399" y="42107"/>
                  </a:lnTo>
                </a:path>
              </a:pathLst>
            </a:custGeom>
            <a:noFill/>
            <a:ln w="19050" cap="flat">
              <a:solidFill>
                <a:schemeClr val="accent2"/>
              </a:solidFill>
              <a:prstDash val="solid"/>
              <a:round/>
            </a:ln>
          </p:spPr>
          <p:txBody>
            <a:bodyPr rtlCol="0" anchor="ctr"/>
            <a:lstStyle/>
            <a:p>
              <a:endParaRPr lang="en-US" dirty="0"/>
            </a:p>
          </p:txBody>
        </p:sp>
      </p:grpSp>
      <p:sp>
        <p:nvSpPr>
          <p:cNvPr id="4" name="TextBox 3"/>
          <p:cNvSpPr txBox="1"/>
          <p:nvPr/>
        </p:nvSpPr>
        <p:spPr>
          <a:xfrm>
            <a:off x="864968" y="2923998"/>
            <a:ext cx="7371131" cy="707886"/>
          </a:xfrm>
          <a:prstGeom prst="rect">
            <a:avLst/>
          </a:prstGeom>
          <a:noFill/>
        </p:spPr>
        <p:txBody>
          <a:bodyPr wrap="square" rtlCol="0">
            <a:spAutoFit/>
          </a:bodyPr>
          <a:lstStyle/>
          <a:p>
            <a:pPr algn="ctr"/>
            <a:r>
              <a:rPr lang="en-US" sz="2000" dirty="0"/>
              <a:t>Generally data movement comes from a Raw Data environment into a Cleansed Data Environment. </a:t>
            </a:r>
          </a:p>
        </p:txBody>
      </p:sp>
      <p:grpSp>
        <p:nvGrpSpPr>
          <p:cNvPr id="61" name="Graphic 31">
            <a:extLst>
              <a:ext uri="{FF2B5EF4-FFF2-40B4-BE49-F238E27FC236}">
                <a16:creationId xmlns:a16="http://schemas.microsoft.com/office/drawing/2014/main" id="{55DFCDB1-82CB-9C43-9A08-9689D4CADD95}"/>
              </a:ext>
            </a:extLst>
          </p:cNvPr>
          <p:cNvGrpSpPr/>
          <p:nvPr/>
        </p:nvGrpSpPr>
        <p:grpSpPr>
          <a:xfrm>
            <a:off x="1332360" y="1600381"/>
            <a:ext cx="971226" cy="971226"/>
            <a:chOff x="6982603" y="4250234"/>
            <a:chExt cx="643689" cy="643689"/>
          </a:xfrm>
        </p:grpSpPr>
        <p:sp>
          <p:nvSpPr>
            <p:cNvPr id="62" name="Freeform: Shape 19">
              <a:extLst>
                <a:ext uri="{FF2B5EF4-FFF2-40B4-BE49-F238E27FC236}">
                  <a16:creationId xmlns:a16="http://schemas.microsoft.com/office/drawing/2014/main" id="{CE5FE37C-58C0-534F-B47D-025B38C1409E}"/>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5875" cap="flat">
              <a:solidFill>
                <a:schemeClr val="tx1"/>
              </a:solidFill>
              <a:prstDash val="solid"/>
              <a:round/>
            </a:ln>
          </p:spPr>
          <p:txBody>
            <a:bodyPr rtlCol="0" anchor="ctr"/>
            <a:lstStyle/>
            <a:p>
              <a:endParaRPr lang="en-US" dirty="0"/>
            </a:p>
          </p:txBody>
        </p:sp>
        <p:sp>
          <p:nvSpPr>
            <p:cNvPr id="63" name="Freeform: Shape 20">
              <a:extLst>
                <a:ext uri="{FF2B5EF4-FFF2-40B4-BE49-F238E27FC236}">
                  <a16:creationId xmlns:a16="http://schemas.microsoft.com/office/drawing/2014/main" id="{BA8033EF-19F8-1649-BE92-8AE1CC784FD2}"/>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5875" cap="flat">
              <a:solidFill>
                <a:schemeClr val="accent2"/>
              </a:solidFill>
              <a:prstDash val="solid"/>
              <a:round/>
            </a:ln>
          </p:spPr>
          <p:txBody>
            <a:bodyPr rtlCol="0" anchor="ctr"/>
            <a:lstStyle/>
            <a:p>
              <a:endParaRPr lang="en-US" dirty="0"/>
            </a:p>
          </p:txBody>
        </p:sp>
        <p:sp>
          <p:nvSpPr>
            <p:cNvPr id="64" name="Freeform: Shape 22">
              <a:extLst>
                <a:ext uri="{FF2B5EF4-FFF2-40B4-BE49-F238E27FC236}">
                  <a16:creationId xmlns:a16="http://schemas.microsoft.com/office/drawing/2014/main" id="{1AB96A80-76ED-7748-B431-3549BC398F2B}"/>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endParaRPr lang="en-US" dirty="0"/>
            </a:p>
          </p:txBody>
        </p:sp>
        <p:sp>
          <p:nvSpPr>
            <p:cNvPr id="65" name="Freeform: Shape 26">
              <a:extLst>
                <a:ext uri="{FF2B5EF4-FFF2-40B4-BE49-F238E27FC236}">
                  <a16:creationId xmlns:a16="http://schemas.microsoft.com/office/drawing/2014/main" id="{794E3C6F-276A-9E42-B99A-BE31F5F3DFE9}"/>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accent2"/>
              </a:solidFill>
              <a:prstDash val="solid"/>
              <a:round/>
            </a:ln>
          </p:spPr>
          <p:txBody>
            <a:bodyPr rtlCol="0" anchor="ctr"/>
            <a:lstStyle/>
            <a:p>
              <a:endParaRPr lang="en-US" dirty="0"/>
            </a:p>
          </p:txBody>
        </p:sp>
        <p:sp>
          <p:nvSpPr>
            <p:cNvPr id="66" name="Freeform: Shape 27">
              <a:extLst>
                <a:ext uri="{FF2B5EF4-FFF2-40B4-BE49-F238E27FC236}">
                  <a16:creationId xmlns:a16="http://schemas.microsoft.com/office/drawing/2014/main" id="{FC9F13AE-8E77-BA4D-9A09-791D0597A13A}"/>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5875" cap="flat">
              <a:solidFill>
                <a:schemeClr val="tx1"/>
              </a:solidFill>
              <a:prstDash val="solid"/>
              <a:round/>
            </a:ln>
          </p:spPr>
          <p:txBody>
            <a:bodyPr rtlCol="0" anchor="ctr"/>
            <a:lstStyle/>
            <a:p>
              <a:endParaRPr lang="en-US" dirty="0"/>
            </a:p>
          </p:txBody>
        </p:sp>
        <p:sp>
          <p:nvSpPr>
            <p:cNvPr id="67" name="Freeform: Shape 28">
              <a:extLst>
                <a:ext uri="{FF2B5EF4-FFF2-40B4-BE49-F238E27FC236}">
                  <a16:creationId xmlns:a16="http://schemas.microsoft.com/office/drawing/2014/main" id="{D7DD2F67-06DE-5E41-B12A-FAFFD2062FB0}"/>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5875" cap="flat">
              <a:solidFill>
                <a:schemeClr val="tx1"/>
              </a:solidFill>
              <a:prstDash val="solid"/>
              <a:round/>
            </a:ln>
          </p:spPr>
          <p:txBody>
            <a:bodyPr rtlCol="0" anchor="ctr"/>
            <a:lstStyle/>
            <a:p>
              <a:endParaRPr lang="en-US" dirty="0"/>
            </a:p>
          </p:txBody>
        </p:sp>
        <p:sp>
          <p:nvSpPr>
            <p:cNvPr id="68" name="Freeform: Shape 29">
              <a:extLst>
                <a:ext uri="{FF2B5EF4-FFF2-40B4-BE49-F238E27FC236}">
                  <a16:creationId xmlns:a16="http://schemas.microsoft.com/office/drawing/2014/main" id="{F020A8AD-AC90-7944-9CF9-933609F0E33C}"/>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endParaRPr lang="en-US" dirty="0"/>
            </a:p>
          </p:txBody>
        </p:sp>
      </p:grpSp>
      <p:sp>
        <p:nvSpPr>
          <p:cNvPr id="69" name="TextBox 68">
            <a:extLst>
              <a:ext uri="{FF2B5EF4-FFF2-40B4-BE49-F238E27FC236}">
                <a16:creationId xmlns:a16="http://schemas.microsoft.com/office/drawing/2014/main" id="{CB261CB8-14BA-0B45-B405-609BE3B23DD2}"/>
              </a:ext>
            </a:extLst>
          </p:cNvPr>
          <p:cNvSpPr txBox="1"/>
          <p:nvPr/>
        </p:nvSpPr>
        <p:spPr>
          <a:xfrm>
            <a:off x="2264533" y="3739761"/>
            <a:ext cx="4572000" cy="707886"/>
          </a:xfrm>
          <a:prstGeom prst="rect">
            <a:avLst/>
          </a:prstGeom>
          <a:noFill/>
        </p:spPr>
        <p:txBody>
          <a:bodyPr wrap="square">
            <a:spAutoFit/>
          </a:bodyPr>
          <a:lstStyle/>
          <a:p>
            <a:r>
              <a:rPr lang="en-US" sz="2000" dirty="0"/>
              <a:t>Let us look into these respective Data Environments</a:t>
            </a:r>
          </a:p>
        </p:txBody>
      </p:sp>
      <p:grpSp>
        <p:nvGrpSpPr>
          <p:cNvPr id="70" name="Group 69">
            <a:extLst>
              <a:ext uri="{FF2B5EF4-FFF2-40B4-BE49-F238E27FC236}">
                <a16:creationId xmlns:a16="http://schemas.microsoft.com/office/drawing/2014/main" id="{31497A53-77E2-454B-B9FC-46B40814CFC0}"/>
              </a:ext>
            </a:extLst>
          </p:cNvPr>
          <p:cNvGrpSpPr/>
          <p:nvPr/>
        </p:nvGrpSpPr>
        <p:grpSpPr>
          <a:xfrm>
            <a:off x="3751832" y="1290478"/>
            <a:ext cx="1640336" cy="1489847"/>
            <a:chOff x="286017" y="1197451"/>
            <a:chExt cx="3322976" cy="3018116"/>
          </a:xfrm>
        </p:grpSpPr>
        <p:sp>
          <p:nvSpPr>
            <p:cNvPr id="71" name="Freeform: Shape 20">
              <a:extLst>
                <a:ext uri="{FF2B5EF4-FFF2-40B4-BE49-F238E27FC236}">
                  <a16:creationId xmlns:a16="http://schemas.microsoft.com/office/drawing/2014/main" id="{08B6D932-B5E0-CA4C-94FA-9EA3DB2468F0}"/>
                </a:ext>
              </a:extLst>
            </p:cNvPr>
            <p:cNvSpPr/>
            <p:nvPr/>
          </p:nvSpPr>
          <p:spPr>
            <a:xfrm>
              <a:off x="1674367" y="2508350"/>
              <a:ext cx="354297" cy="24718"/>
            </a:xfrm>
            <a:custGeom>
              <a:avLst/>
              <a:gdLst>
                <a:gd name="connsiteX0" fmla="*/ 0 w 354296"/>
                <a:gd name="connsiteY0" fmla="*/ 27190 h 24718"/>
                <a:gd name="connsiteX1" fmla="*/ 355945 w 354296"/>
                <a:gd name="connsiteY1" fmla="*/ 0 h 24718"/>
              </a:gdLst>
              <a:ahLst/>
              <a:cxnLst>
                <a:cxn ang="0">
                  <a:pos x="connsiteX0" y="connsiteY0"/>
                </a:cxn>
                <a:cxn ang="0">
                  <a:pos x="connsiteX1" y="connsiteY1"/>
                </a:cxn>
              </a:cxnLst>
              <a:rect l="l" t="t" r="r" b="b"/>
              <a:pathLst>
                <a:path w="354296" h="24718">
                  <a:moveTo>
                    <a:pt x="0" y="27190"/>
                  </a:moveTo>
                  <a:cubicBezTo>
                    <a:pt x="113705" y="10711"/>
                    <a:pt x="233177" y="1648"/>
                    <a:pt x="355945" y="0"/>
                  </a:cubicBezTo>
                </a:path>
              </a:pathLst>
            </a:custGeom>
            <a:noFill/>
            <a:ln w="16454" cap="flat">
              <a:solidFill>
                <a:schemeClr val="tx1"/>
              </a:solidFill>
              <a:prstDash val="solid"/>
              <a:miter/>
            </a:ln>
          </p:spPr>
          <p:txBody>
            <a:bodyPr rtlCol="0" anchor="ctr"/>
            <a:lstStyle/>
            <a:p>
              <a:endParaRPr lang="en-US" dirty="0"/>
            </a:p>
          </p:txBody>
        </p:sp>
        <p:sp>
          <p:nvSpPr>
            <p:cNvPr id="72" name="Freeform: Shape 21">
              <a:extLst>
                <a:ext uri="{FF2B5EF4-FFF2-40B4-BE49-F238E27FC236}">
                  <a16:creationId xmlns:a16="http://schemas.microsoft.com/office/drawing/2014/main" id="{81A264B9-CB57-844A-B2D7-876014C039CD}"/>
                </a:ext>
              </a:extLst>
            </p:cNvPr>
            <p:cNvSpPr/>
            <p:nvPr/>
          </p:nvSpPr>
          <p:spPr>
            <a:xfrm>
              <a:off x="1144569" y="2562730"/>
              <a:ext cx="370776" cy="107113"/>
            </a:xfrm>
            <a:custGeom>
              <a:avLst/>
              <a:gdLst>
                <a:gd name="connsiteX0" fmla="*/ 374896 w 370775"/>
                <a:gd name="connsiteY0" fmla="*/ 0 h 107113"/>
                <a:gd name="connsiteX1" fmla="*/ 0 w 370775"/>
                <a:gd name="connsiteY1" fmla="*/ 114529 h 107113"/>
              </a:gdLst>
              <a:ahLst/>
              <a:cxnLst>
                <a:cxn ang="0">
                  <a:pos x="connsiteX0" y="connsiteY0"/>
                </a:cxn>
                <a:cxn ang="0">
                  <a:pos x="connsiteX1" y="connsiteY1"/>
                </a:cxn>
              </a:cxnLst>
              <a:rect l="l" t="t" r="r" b="b"/>
              <a:pathLst>
                <a:path w="370775" h="107113">
                  <a:moveTo>
                    <a:pt x="374896" y="0"/>
                  </a:moveTo>
                  <a:cubicBezTo>
                    <a:pt x="238121" y="28838"/>
                    <a:pt x="112057" y="67564"/>
                    <a:pt x="0" y="114529"/>
                  </a:cubicBezTo>
                </a:path>
              </a:pathLst>
            </a:custGeom>
            <a:noFill/>
            <a:ln w="16454" cap="flat">
              <a:solidFill>
                <a:schemeClr val="tx1"/>
              </a:solidFill>
              <a:prstDash val="solid"/>
              <a:miter/>
            </a:ln>
          </p:spPr>
          <p:txBody>
            <a:bodyPr rtlCol="0" anchor="ctr"/>
            <a:lstStyle/>
            <a:p>
              <a:endParaRPr lang="en-US" dirty="0"/>
            </a:p>
          </p:txBody>
        </p:sp>
        <p:sp>
          <p:nvSpPr>
            <p:cNvPr id="73" name="Freeform: Shape 22">
              <a:extLst>
                <a:ext uri="{FF2B5EF4-FFF2-40B4-BE49-F238E27FC236}">
                  <a16:creationId xmlns:a16="http://schemas.microsoft.com/office/drawing/2014/main" id="{9F819DE2-7274-4647-9CF1-BA0B4D0B4D05}"/>
                </a:ext>
              </a:extLst>
            </p:cNvPr>
            <p:cNvSpPr/>
            <p:nvPr/>
          </p:nvSpPr>
          <p:spPr>
            <a:xfrm>
              <a:off x="3361809" y="2926914"/>
              <a:ext cx="8239" cy="8239"/>
            </a:xfrm>
            <a:custGeom>
              <a:avLst/>
              <a:gdLst>
                <a:gd name="connsiteX0" fmla="*/ 5768 w 0"/>
                <a:gd name="connsiteY0" fmla="*/ 5768 h 0"/>
                <a:gd name="connsiteX1" fmla="*/ 0 w 0"/>
                <a:gd name="connsiteY1" fmla="*/ 0 h 0"/>
              </a:gdLst>
              <a:ahLst/>
              <a:cxnLst>
                <a:cxn ang="0">
                  <a:pos x="connsiteX0" y="connsiteY0"/>
                </a:cxn>
                <a:cxn ang="0">
                  <a:pos x="connsiteX1" y="connsiteY1"/>
                </a:cxn>
              </a:cxnLst>
              <a:rect l="l" t="t" r="r" b="b"/>
              <a:pathLst>
                <a:path>
                  <a:moveTo>
                    <a:pt x="5768" y="5768"/>
                  </a:moveTo>
                  <a:cubicBezTo>
                    <a:pt x="4120" y="4120"/>
                    <a:pt x="1648" y="1648"/>
                    <a:pt x="0" y="0"/>
                  </a:cubicBezTo>
                </a:path>
              </a:pathLst>
            </a:custGeom>
            <a:noFill/>
            <a:ln w="16454" cap="flat">
              <a:solidFill>
                <a:schemeClr val="tx1"/>
              </a:solidFill>
              <a:prstDash val="solid"/>
              <a:miter/>
            </a:ln>
          </p:spPr>
          <p:txBody>
            <a:bodyPr rtlCol="0" anchor="ctr"/>
            <a:lstStyle/>
            <a:p>
              <a:endParaRPr lang="en-US" dirty="0"/>
            </a:p>
          </p:txBody>
        </p:sp>
        <p:sp>
          <p:nvSpPr>
            <p:cNvPr id="74" name="Freeform: Shape 23">
              <a:extLst>
                <a:ext uri="{FF2B5EF4-FFF2-40B4-BE49-F238E27FC236}">
                  <a16:creationId xmlns:a16="http://schemas.microsoft.com/office/drawing/2014/main" id="{595E975B-1B01-5B4F-8252-2B2E40B1BF62}"/>
                </a:ext>
              </a:extLst>
            </p:cNvPr>
            <p:cNvSpPr/>
            <p:nvPr/>
          </p:nvSpPr>
          <p:spPr>
            <a:xfrm>
              <a:off x="3353569" y="2918675"/>
              <a:ext cx="8239" cy="8239"/>
            </a:xfrm>
            <a:custGeom>
              <a:avLst/>
              <a:gdLst>
                <a:gd name="connsiteX0" fmla="*/ 0 w 8239"/>
                <a:gd name="connsiteY0" fmla="*/ 0 h 8239"/>
                <a:gd name="connsiteX1" fmla="*/ 8239 w 8239"/>
                <a:gd name="connsiteY1" fmla="*/ 8239 h 8239"/>
              </a:gdLst>
              <a:ahLst/>
              <a:cxnLst>
                <a:cxn ang="0">
                  <a:pos x="connsiteX0" y="connsiteY0"/>
                </a:cxn>
                <a:cxn ang="0">
                  <a:pos x="connsiteX1" y="connsiteY1"/>
                </a:cxn>
              </a:cxnLst>
              <a:rect l="l" t="t" r="r" b="b"/>
              <a:pathLst>
                <a:path w="8239" h="8239">
                  <a:moveTo>
                    <a:pt x="0" y="0"/>
                  </a:moveTo>
                  <a:cubicBezTo>
                    <a:pt x="2472" y="2472"/>
                    <a:pt x="5768" y="5768"/>
                    <a:pt x="8239" y="8239"/>
                  </a:cubicBezTo>
                </a:path>
              </a:pathLst>
            </a:custGeom>
            <a:noFill/>
            <a:ln w="16454" cap="flat">
              <a:solidFill>
                <a:schemeClr val="tx1"/>
              </a:solidFill>
              <a:prstDash val="solid"/>
              <a:miter/>
            </a:ln>
          </p:spPr>
          <p:txBody>
            <a:bodyPr rtlCol="0" anchor="ctr"/>
            <a:lstStyle/>
            <a:p>
              <a:endParaRPr lang="en-US" dirty="0"/>
            </a:p>
          </p:txBody>
        </p:sp>
        <p:sp>
          <p:nvSpPr>
            <p:cNvPr id="75" name="Freeform: Shape 24">
              <a:extLst>
                <a:ext uri="{FF2B5EF4-FFF2-40B4-BE49-F238E27FC236}">
                  <a16:creationId xmlns:a16="http://schemas.microsoft.com/office/drawing/2014/main" id="{BAEF0C9D-D8AA-F141-9D94-F6F9E14CE437}"/>
                </a:ext>
              </a:extLst>
            </p:cNvPr>
            <p:cNvSpPr/>
            <p:nvPr/>
          </p:nvSpPr>
          <p:spPr>
            <a:xfrm>
              <a:off x="2602954" y="2563554"/>
              <a:ext cx="370776" cy="107113"/>
            </a:xfrm>
            <a:custGeom>
              <a:avLst/>
              <a:gdLst>
                <a:gd name="connsiteX0" fmla="*/ 371600 w 370775"/>
                <a:gd name="connsiteY0" fmla="*/ 113705 h 107113"/>
                <a:gd name="connsiteX1" fmla="*/ 0 w 370775"/>
                <a:gd name="connsiteY1" fmla="*/ 0 h 107113"/>
              </a:gdLst>
              <a:ahLst/>
              <a:cxnLst>
                <a:cxn ang="0">
                  <a:pos x="connsiteX0" y="connsiteY0"/>
                </a:cxn>
                <a:cxn ang="0">
                  <a:pos x="connsiteX1" y="connsiteY1"/>
                </a:cxn>
              </a:cxnLst>
              <a:rect l="l" t="t" r="r" b="b"/>
              <a:pathLst>
                <a:path w="370775" h="107113">
                  <a:moveTo>
                    <a:pt x="371600" y="113705"/>
                  </a:moveTo>
                  <a:cubicBezTo>
                    <a:pt x="260367" y="66740"/>
                    <a:pt x="135127" y="28014"/>
                    <a:pt x="0" y="0"/>
                  </a:cubicBezTo>
                </a:path>
              </a:pathLst>
            </a:custGeom>
            <a:noFill/>
            <a:ln w="16454" cap="flat">
              <a:solidFill>
                <a:schemeClr val="tx1"/>
              </a:solidFill>
              <a:prstDash val="solid"/>
              <a:miter/>
            </a:ln>
          </p:spPr>
          <p:txBody>
            <a:bodyPr rtlCol="0" anchor="ctr"/>
            <a:lstStyle/>
            <a:p>
              <a:endParaRPr lang="en-US" dirty="0"/>
            </a:p>
          </p:txBody>
        </p:sp>
        <p:sp>
          <p:nvSpPr>
            <p:cNvPr id="76" name="Freeform: Shape 25">
              <a:extLst>
                <a:ext uri="{FF2B5EF4-FFF2-40B4-BE49-F238E27FC236}">
                  <a16:creationId xmlns:a16="http://schemas.microsoft.com/office/drawing/2014/main" id="{E92BBC65-99EA-4A40-AD0B-C5722B41D708}"/>
                </a:ext>
              </a:extLst>
            </p:cNvPr>
            <p:cNvSpPr/>
            <p:nvPr/>
          </p:nvSpPr>
          <p:spPr>
            <a:xfrm>
              <a:off x="2974554" y="2677259"/>
              <a:ext cx="379015" cy="238944"/>
            </a:xfrm>
            <a:custGeom>
              <a:avLst/>
              <a:gdLst>
                <a:gd name="connsiteX0" fmla="*/ 0 w 379015"/>
                <a:gd name="connsiteY0" fmla="*/ 0 h 238944"/>
                <a:gd name="connsiteX1" fmla="*/ 379015 w 379015"/>
                <a:gd name="connsiteY1" fmla="*/ 241416 h 238944"/>
              </a:gdLst>
              <a:ahLst/>
              <a:cxnLst>
                <a:cxn ang="0">
                  <a:pos x="connsiteX0" y="connsiteY0"/>
                </a:cxn>
                <a:cxn ang="0">
                  <a:pos x="connsiteX1" y="connsiteY1"/>
                </a:cxn>
              </a:cxnLst>
              <a:rect l="l" t="t" r="r" b="b"/>
              <a:pathLst>
                <a:path w="379015" h="238944">
                  <a:moveTo>
                    <a:pt x="0" y="0"/>
                  </a:moveTo>
                  <a:cubicBezTo>
                    <a:pt x="156550" y="65916"/>
                    <a:pt x="285910" y="148310"/>
                    <a:pt x="379015" y="241416"/>
                  </a:cubicBezTo>
                </a:path>
              </a:pathLst>
            </a:custGeom>
            <a:noFill/>
            <a:ln w="16454" cap="flat">
              <a:solidFill>
                <a:schemeClr val="tx1"/>
              </a:solidFill>
              <a:prstDash val="solid"/>
              <a:miter/>
            </a:ln>
          </p:spPr>
          <p:txBody>
            <a:bodyPr rtlCol="0" anchor="ctr"/>
            <a:lstStyle/>
            <a:p>
              <a:endParaRPr lang="en-US" dirty="0"/>
            </a:p>
          </p:txBody>
        </p:sp>
        <p:sp>
          <p:nvSpPr>
            <p:cNvPr id="77" name="Freeform: Shape 26">
              <a:extLst>
                <a:ext uri="{FF2B5EF4-FFF2-40B4-BE49-F238E27FC236}">
                  <a16:creationId xmlns:a16="http://schemas.microsoft.com/office/drawing/2014/main" id="{EF1E7E59-7E60-1748-9F44-63807A58BF88}"/>
                </a:ext>
              </a:extLst>
            </p:cNvPr>
            <p:cNvSpPr/>
            <p:nvPr/>
          </p:nvSpPr>
          <p:spPr>
            <a:xfrm>
              <a:off x="2030312" y="2509174"/>
              <a:ext cx="428452" cy="24718"/>
            </a:xfrm>
            <a:custGeom>
              <a:avLst/>
              <a:gdLst>
                <a:gd name="connsiteX0" fmla="*/ 0 w 428452"/>
                <a:gd name="connsiteY0" fmla="*/ 0 h 24718"/>
                <a:gd name="connsiteX1" fmla="*/ 30486 w 428452"/>
                <a:gd name="connsiteY1" fmla="*/ 0 h 24718"/>
                <a:gd name="connsiteX2" fmla="*/ 434220 w 428452"/>
                <a:gd name="connsiteY2" fmla="*/ 29662 h 24718"/>
              </a:gdLst>
              <a:ahLst/>
              <a:cxnLst>
                <a:cxn ang="0">
                  <a:pos x="connsiteX0" y="connsiteY0"/>
                </a:cxn>
                <a:cxn ang="0">
                  <a:pos x="connsiteX1" y="connsiteY1"/>
                </a:cxn>
                <a:cxn ang="0">
                  <a:pos x="connsiteX2" y="connsiteY2"/>
                </a:cxn>
              </a:cxnLst>
              <a:rect l="l" t="t" r="r" b="b"/>
              <a:pathLst>
                <a:path w="428452" h="24718">
                  <a:moveTo>
                    <a:pt x="0" y="0"/>
                  </a:moveTo>
                  <a:cubicBezTo>
                    <a:pt x="9887" y="0"/>
                    <a:pt x="20599" y="0"/>
                    <a:pt x="30486" y="0"/>
                  </a:cubicBezTo>
                  <a:cubicBezTo>
                    <a:pt x="170557" y="0"/>
                    <a:pt x="306508" y="10711"/>
                    <a:pt x="434220" y="29662"/>
                  </a:cubicBezTo>
                </a:path>
              </a:pathLst>
            </a:custGeom>
            <a:noFill/>
            <a:ln w="16454" cap="flat">
              <a:solidFill>
                <a:schemeClr val="tx1"/>
              </a:solidFill>
              <a:prstDash val="solid"/>
              <a:miter/>
            </a:ln>
          </p:spPr>
          <p:txBody>
            <a:bodyPr rtlCol="0" anchor="ctr"/>
            <a:lstStyle/>
            <a:p>
              <a:endParaRPr lang="en-US" dirty="0"/>
            </a:p>
          </p:txBody>
        </p:sp>
        <p:sp>
          <p:nvSpPr>
            <p:cNvPr id="78" name="Freeform: Shape 27">
              <a:extLst>
                <a:ext uri="{FF2B5EF4-FFF2-40B4-BE49-F238E27FC236}">
                  <a16:creationId xmlns:a16="http://schemas.microsoft.com/office/drawing/2014/main" id="{368E8A40-6ABE-1845-AAC1-BE69207805FA}"/>
                </a:ext>
              </a:extLst>
            </p:cNvPr>
            <p:cNvSpPr/>
            <p:nvPr/>
          </p:nvSpPr>
          <p:spPr>
            <a:xfrm>
              <a:off x="758138" y="2917851"/>
              <a:ext cx="8239" cy="8239"/>
            </a:xfrm>
            <a:custGeom>
              <a:avLst/>
              <a:gdLst>
                <a:gd name="connsiteX0" fmla="*/ 10711 w 8239"/>
                <a:gd name="connsiteY0" fmla="*/ 0 h 8239"/>
                <a:gd name="connsiteX1" fmla="*/ 0 w 8239"/>
                <a:gd name="connsiteY1" fmla="*/ 10711 h 8239"/>
              </a:gdLst>
              <a:ahLst/>
              <a:cxnLst>
                <a:cxn ang="0">
                  <a:pos x="connsiteX0" y="connsiteY0"/>
                </a:cxn>
                <a:cxn ang="0">
                  <a:pos x="connsiteX1" y="connsiteY1"/>
                </a:cxn>
              </a:cxnLst>
              <a:rect l="l" t="t" r="r" b="b"/>
              <a:pathLst>
                <a:path w="8239" h="8239">
                  <a:moveTo>
                    <a:pt x="10711" y="0"/>
                  </a:moveTo>
                  <a:cubicBezTo>
                    <a:pt x="7416" y="3296"/>
                    <a:pt x="3296" y="7415"/>
                    <a:pt x="0" y="10711"/>
                  </a:cubicBezTo>
                </a:path>
              </a:pathLst>
            </a:custGeom>
            <a:noFill/>
            <a:ln w="16454" cap="flat">
              <a:solidFill>
                <a:schemeClr val="tx1"/>
              </a:solidFill>
              <a:prstDash val="solid"/>
              <a:miter/>
            </a:ln>
          </p:spPr>
          <p:txBody>
            <a:bodyPr rtlCol="0" anchor="ctr"/>
            <a:lstStyle/>
            <a:p>
              <a:endParaRPr lang="en-US" dirty="0"/>
            </a:p>
          </p:txBody>
        </p:sp>
        <p:sp>
          <p:nvSpPr>
            <p:cNvPr id="79" name="Freeform: Shape 28">
              <a:extLst>
                <a:ext uri="{FF2B5EF4-FFF2-40B4-BE49-F238E27FC236}">
                  <a16:creationId xmlns:a16="http://schemas.microsoft.com/office/drawing/2014/main" id="{D6CEC49E-72A6-CA4E-8BC1-5CEAF2576315}"/>
                </a:ext>
              </a:extLst>
            </p:cNvPr>
            <p:cNvSpPr/>
            <p:nvPr/>
          </p:nvSpPr>
          <p:spPr>
            <a:xfrm>
              <a:off x="768850" y="2678083"/>
              <a:ext cx="370776" cy="238944"/>
            </a:xfrm>
            <a:custGeom>
              <a:avLst/>
              <a:gdLst>
                <a:gd name="connsiteX0" fmla="*/ 0 w 370775"/>
                <a:gd name="connsiteY0" fmla="*/ 239768 h 238944"/>
                <a:gd name="connsiteX1" fmla="*/ 376544 w 370775"/>
                <a:gd name="connsiteY1" fmla="*/ 0 h 238944"/>
              </a:gdLst>
              <a:ahLst/>
              <a:cxnLst>
                <a:cxn ang="0">
                  <a:pos x="connsiteX0" y="connsiteY0"/>
                </a:cxn>
                <a:cxn ang="0">
                  <a:pos x="connsiteX1" y="connsiteY1"/>
                </a:cxn>
              </a:cxnLst>
              <a:rect l="l" t="t" r="r" b="b"/>
              <a:pathLst>
                <a:path w="370775" h="238944">
                  <a:moveTo>
                    <a:pt x="0" y="239768"/>
                  </a:moveTo>
                  <a:cubicBezTo>
                    <a:pt x="93106" y="146662"/>
                    <a:pt x="221642" y="65092"/>
                    <a:pt x="376544" y="0"/>
                  </a:cubicBezTo>
                </a:path>
              </a:pathLst>
            </a:custGeom>
            <a:noFill/>
            <a:ln w="16454" cap="flat">
              <a:solidFill>
                <a:schemeClr val="tx1"/>
              </a:solidFill>
              <a:prstDash val="solid"/>
              <a:miter/>
            </a:ln>
          </p:spPr>
          <p:txBody>
            <a:bodyPr rtlCol="0" anchor="ctr"/>
            <a:lstStyle/>
            <a:p>
              <a:endParaRPr lang="en-US" dirty="0"/>
            </a:p>
          </p:txBody>
        </p:sp>
        <p:sp>
          <p:nvSpPr>
            <p:cNvPr id="80" name="Freeform: Shape 29">
              <a:extLst>
                <a:ext uri="{FF2B5EF4-FFF2-40B4-BE49-F238E27FC236}">
                  <a16:creationId xmlns:a16="http://schemas.microsoft.com/office/drawing/2014/main" id="{32073107-894E-CF47-B314-41834AB50B57}"/>
                </a:ext>
              </a:extLst>
            </p:cNvPr>
            <p:cNvSpPr/>
            <p:nvPr/>
          </p:nvSpPr>
          <p:spPr>
            <a:xfrm>
              <a:off x="754019" y="2929386"/>
              <a:ext cx="8239" cy="8239"/>
            </a:xfrm>
            <a:custGeom>
              <a:avLst/>
              <a:gdLst>
                <a:gd name="connsiteX0" fmla="*/ 0 w 0"/>
                <a:gd name="connsiteY0" fmla="*/ 3296 h 0"/>
                <a:gd name="connsiteX1" fmla="*/ 3296 w 0"/>
                <a:gd name="connsiteY1" fmla="*/ 0 h 0"/>
              </a:gdLst>
              <a:ahLst/>
              <a:cxnLst>
                <a:cxn ang="0">
                  <a:pos x="connsiteX0" y="connsiteY0"/>
                </a:cxn>
                <a:cxn ang="0">
                  <a:pos x="connsiteX1" y="connsiteY1"/>
                </a:cxn>
              </a:cxnLst>
              <a:rect l="l" t="t" r="r" b="b"/>
              <a:pathLst>
                <a:path>
                  <a:moveTo>
                    <a:pt x="0" y="3296"/>
                  </a:moveTo>
                  <a:cubicBezTo>
                    <a:pt x="824" y="2472"/>
                    <a:pt x="2472" y="824"/>
                    <a:pt x="3296" y="0"/>
                  </a:cubicBezTo>
                </a:path>
              </a:pathLst>
            </a:custGeom>
            <a:noFill/>
            <a:ln w="16454" cap="flat">
              <a:solidFill>
                <a:schemeClr val="tx1"/>
              </a:solidFill>
              <a:prstDash val="solid"/>
              <a:miter/>
            </a:ln>
          </p:spPr>
          <p:txBody>
            <a:bodyPr rtlCol="0" anchor="ctr"/>
            <a:lstStyle/>
            <a:p>
              <a:endParaRPr lang="en-US" dirty="0"/>
            </a:p>
          </p:txBody>
        </p:sp>
        <p:sp>
          <p:nvSpPr>
            <p:cNvPr id="81" name="Freeform: Shape 30">
              <a:extLst>
                <a:ext uri="{FF2B5EF4-FFF2-40B4-BE49-F238E27FC236}">
                  <a16:creationId xmlns:a16="http://schemas.microsoft.com/office/drawing/2014/main" id="{74EF53C4-049E-544C-A554-12C27FF6C545}"/>
                </a:ext>
              </a:extLst>
            </p:cNvPr>
            <p:cNvSpPr/>
            <p:nvPr/>
          </p:nvSpPr>
          <p:spPr>
            <a:xfrm>
              <a:off x="2756208" y="2356743"/>
              <a:ext cx="214226" cy="131831"/>
            </a:xfrm>
            <a:custGeom>
              <a:avLst/>
              <a:gdLst>
                <a:gd name="connsiteX0" fmla="*/ 0 w 214226"/>
                <a:gd name="connsiteY0" fmla="*/ 0 h 131831"/>
                <a:gd name="connsiteX1" fmla="*/ 218346 w 214226"/>
                <a:gd name="connsiteY1" fmla="*/ 133479 h 131831"/>
              </a:gdLst>
              <a:ahLst/>
              <a:cxnLst>
                <a:cxn ang="0">
                  <a:pos x="connsiteX0" y="connsiteY0"/>
                </a:cxn>
                <a:cxn ang="0">
                  <a:pos x="connsiteX1" y="connsiteY1"/>
                </a:cxn>
              </a:cxnLst>
              <a:rect l="l" t="t" r="r" b="b"/>
              <a:pathLst>
                <a:path w="214226" h="131831">
                  <a:moveTo>
                    <a:pt x="0" y="0"/>
                  </a:moveTo>
                  <a:cubicBezTo>
                    <a:pt x="77451" y="38725"/>
                    <a:pt x="149958" y="83219"/>
                    <a:pt x="218346" y="133479"/>
                  </a:cubicBezTo>
                </a:path>
              </a:pathLst>
            </a:custGeom>
            <a:noFill/>
            <a:ln w="16454" cap="flat">
              <a:solidFill>
                <a:schemeClr val="tx1"/>
              </a:solidFill>
              <a:prstDash val="solid"/>
              <a:miter/>
            </a:ln>
          </p:spPr>
          <p:txBody>
            <a:bodyPr rtlCol="0" anchor="ctr"/>
            <a:lstStyle/>
            <a:p>
              <a:endParaRPr lang="en-US" dirty="0"/>
            </a:p>
          </p:txBody>
        </p:sp>
        <p:sp>
          <p:nvSpPr>
            <p:cNvPr id="82" name="Freeform: Shape 31">
              <a:extLst>
                <a:ext uri="{FF2B5EF4-FFF2-40B4-BE49-F238E27FC236}">
                  <a16:creationId xmlns:a16="http://schemas.microsoft.com/office/drawing/2014/main" id="{FE730858-B213-7A47-BE5B-92D06F4CC9E4}"/>
                </a:ext>
              </a:extLst>
            </p:cNvPr>
            <p:cNvSpPr/>
            <p:nvPr/>
          </p:nvSpPr>
          <p:spPr>
            <a:xfrm>
              <a:off x="2974554" y="2490223"/>
              <a:ext cx="379015" cy="428452"/>
            </a:xfrm>
            <a:custGeom>
              <a:avLst/>
              <a:gdLst>
                <a:gd name="connsiteX0" fmla="*/ 0 w 379015"/>
                <a:gd name="connsiteY0" fmla="*/ 0 h 428452"/>
                <a:gd name="connsiteX1" fmla="*/ 379015 w 379015"/>
                <a:gd name="connsiteY1" fmla="*/ 428452 h 428452"/>
              </a:gdLst>
              <a:ahLst/>
              <a:cxnLst>
                <a:cxn ang="0">
                  <a:pos x="connsiteX0" y="connsiteY0"/>
                </a:cxn>
                <a:cxn ang="0">
                  <a:pos x="connsiteX1" y="connsiteY1"/>
                </a:cxn>
              </a:cxnLst>
              <a:rect l="l" t="t" r="r" b="b"/>
              <a:pathLst>
                <a:path w="379015" h="428452">
                  <a:moveTo>
                    <a:pt x="0" y="0"/>
                  </a:moveTo>
                  <a:cubicBezTo>
                    <a:pt x="157374" y="116176"/>
                    <a:pt x="286734" y="262015"/>
                    <a:pt x="379015" y="428452"/>
                  </a:cubicBezTo>
                </a:path>
              </a:pathLst>
            </a:custGeom>
            <a:noFill/>
            <a:ln w="16454" cap="flat">
              <a:solidFill>
                <a:schemeClr val="tx1"/>
              </a:solidFill>
              <a:prstDash val="solid"/>
              <a:miter/>
            </a:ln>
          </p:spPr>
          <p:txBody>
            <a:bodyPr rtlCol="0" anchor="ctr"/>
            <a:lstStyle/>
            <a:p>
              <a:endParaRPr lang="en-US" dirty="0"/>
            </a:p>
          </p:txBody>
        </p:sp>
        <p:sp>
          <p:nvSpPr>
            <p:cNvPr id="83" name="Freeform: Shape 32">
              <a:extLst>
                <a:ext uri="{FF2B5EF4-FFF2-40B4-BE49-F238E27FC236}">
                  <a16:creationId xmlns:a16="http://schemas.microsoft.com/office/drawing/2014/main" id="{7D162EFD-6B08-8543-9662-EF7F87FAA835}"/>
                </a:ext>
              </a:extLst>
            </p:cNvPr>
            <p:cNvSpPr/>
            <p:nvPr/>
          </p:nvSpPr>
          <p:spPr>
            <a:xfrm>
              <a:off x="760610" y="2917851"/>
              <a:ext cx="8239" cy="8239"/>
            </a:xfrm>
            <a:custGeom>
              <a:avLst/>
              <a:gdLst>
                <a:gd name="connsiteX0" fmla="*/ 8239 w 8239"/>
                <a:gd name="connsiteY0" fmla="*/ 0 h 8239"/>
                <a:gd name="connsiteX1" fmla="*/ 0 w 8239"/>
                <a:gd name="connsiteY1" fmla="*/ 14007 h 8239"/>
              </a:gdLst>
              <a:ahLst/>
              <a:cxnLst>
                <a:cxn ang="0">
                  <a:pos x="connsiteX0" y="connsiteY0"/>
                </a:cxn>
                <a:cxn ang="0">
                  <a:pos x="connsiteX1" y="connsiteY1"/>
                </a:cxn>
              </a:cxnLst>
              <a:rect l="l" t="t" r="r" b="b"/>
              <a:pathLst>
                <a:path w="8239" h="8239">
                  <a:moveTo>
                    <a:pt x="8239" y="0"/>
                  </a:moveTo>
                  <a:cubicBezTo>
                    <a:pt x="5768" y="4944"/>
                    <a:pt x="2472" y="9887"/>
                    <a:pt x="0" y="14007"/>
                  </a:cubicBezTo>
                </a:path>
              </a:pathLst>
            </a:custGeom>
            <a:noFill/>
            <a:ln w="16454" cap="flat">
              <a:solidFill>
                <a:schemeClr val="tx1"/>
              </a:solidFill>
              <a:prstDash val="solid"/>
              <a:miter/>
            </a:ln>
          </p:spPr>
          <p:txBody>
            <a:bodyPr rtlCol="0" anchor="ctr"/>
            <a:lstStyle/>
            <a:p>
              <a:endParaRPr lang="en-US" dirty="0"/>
            </a:p>
          </p:txBody>
        </p:sp>
        <p:sp>
          <p:nvSpPr>
            <p:cNvPr id="84" name="Freeform: Shape 33">
              <a:extLst>
                <a:ext uri="{FF2B5EF4-FFF2-40B4-BE49-F238E27FC236}">
                  <a16:creationId xmlns:a16="http://schemas.microsoft.com/office/drawing/2014/main" id="{12429EFB-F4AB-B844-BE6B-B71F93057B59}"/>
                </a:ext>
              </a:extLst>
            </p:cNvPr>
            <p:cNvSpPr/>
            <p:nvPr/>
          </p:nvSpPr>
          <p:spPr>
            <a:xfrm>
              <a:off x="768850" y="2536364"/>
              <a:ext cx="321339" cy="379015"/>
            </a:xfrm>
            <a:custGeom>
              <a:avLst/>
              <a:gdLst>
                <a:gd name="connsiteX0" fmla="*/ 0 w 321339"/>
                <a:gd name="connsiteY0" fmla="*/ 381487 h 379015"/>
                <a:gd name="connsiteX1" fmla="*/ 324635 w 321339"/>
                <a:gd name="connsiteY1" fmla="*/ 0 h 379015"/>
              </a:gdLst>
              <a:ahLst/>
              <a:cxnLst>
                <a:cxn ang="0">
                  <a:pos x="connsiteX0" y="connsiteY0"/>
                </a:cxn>
                <a:cxn ang="0">
                  <a:pos x="connsiteX1" y="connsiteY1"/>
                </a:cxn>
              </a:cxnLst>
              <a:rect l="l" t="t" r="r" b="b"/>
              <a:pathLst>
                <a:path w="321339" h="379015">
                  <a:moveTo>
                    <a:pt x="0" y="381487"/>
                  </a:moveTo>
                  <a:cubicBezTo>
                    <a:pt x="82395" y="236473"/>
                    <a:pt x="191980" y="107113"/>
                    <a:pt x="324635" y="0"/>
                  </a:cubicBezTo>
                </a:path>
              </a:pathLst>
            </a:custGeom>
            <a:noFill/>
            <a:ln w="16454" cap="flat">
              <a:solidFill>
                <a:schemeClr val="tx1"/>
              </a:solidFill>
              <a:prstDash val="solid"/>
              <a:miter/>
            </a:ln>
          </p:spPr>
          <p:txBody>
            <a:bodyPr rtlCol="0" anchor="ctr"/>
            <a:lstStyle/>
            <a:p>
              <a:endParaRPr lang="en-US" dirty="0"/>
            </a:p>
          </p:txBody>
        </p:sp>
        <p:sp>
          <p:nvSpPr>
            <p:cNvPr id="85" name="Freeform: Shape 34">
              <a:extLst>
                <a:ext uri="{FF2B5EF4-FFF2-40B4-BE49-F238E27FC236}">
                  <a16:creationId xmlns:a16="http://schemas.microsoft.com/office/drawing/2014/main" id="{1A60A623-223F-D343-B5E3-40A538E4DB51}"/>
                </a:ext>
              </a:extLst>
            </p:cNvPr>
            <p:cNvSpPr/>
            <p:nvPr/>
          </p:nvSpPr>
          <p:spPr>
            <a:xfrm>
              <a:off x="3353569" y="2918675"/>
              <a:ext cx="8239" cy="8239"/>
            </a:xfrm>
            <a:custGeom>
              <a:avLst/>
              <a:gdLst>
                <a:gd name="connsiteX0" fmla="*/ 7416 w 0"/>
                <a:gd name="connsiteY0" fmla="*/ 14007 h 8239"/>
                <a:gd name="connsiteX1" fmla="*/ 0 w 0"/>
                <a:gd name="connsiteY1" fmla="*/ 0 h 8239"/>
              </a:gdLst>
              <a:ahLst/>
              <a:cxnLst>
                <a:cxn ang="0">
                  <a:pos x="connsiteX0" y="connsiteY0"/>
                </a:cxn>
                <a:cxn ang="0">
                  <a:pos x="connsiteX1" y="connsiteY1"/>
                </a:cxn>
              </a:cxnLst>
              <a:rect l="l" t="t" r="r" b="b"/>
              <a:pathLst>
                <a:path h="8239">
                  <a:moveTo>
                    <a:pt x="7416" y="14007"/>
                  </a:moveTo>
                  <a:cubicBezTo>
                    <a:pt x="4944" y="9063"/>
                    <a:pt x="2472" y="4944"/>
                    <a:pt x="0" y="0"/>
                  </a:cubicBezTo>
                </a:path>
              </a:pathLst>
            </a:custGeom>
            <a:noFill/>
            <a:ln w="16454" cap="flat">
              <a:solidFill>
                <a:schemeClr val="tx1"/>
              </a:solidFill>
              <a:prstDash val="solid"/>
              <a:miter/>
            </a:ln>
          </p:spPr>
          <p:txBody>
            <a:bodyPr rtlCol="0" anchor="ctr"/>
            <a:lstStyle/>
            <a:p>
              <a:endParaRPr lang="en-US" dirty="0"/>
            </a:p>
          </p:txBody>
        </p:sp>
        <p:sp>
          <p:nvSpPr>
            <p:cNvPr id="86" name="Freeform: Shape 35">
              <a:extLst>
                <a:ext uri="{FF2B5EF4-FFF2-40B4-BE49-F238E27FC236}">
                  <a16:creationId xmlns:a16="http://schemas.microsoft.com/office/drawing/2014/main" id="{F5A10CFC-4D96-9549-8A93-008A5A273DC1}"/>
                </a:ext>
              </a:extLst>
            </p:cNvPr>
            <p:cNvSpPr/>
            <p:nvPr/>
          </p:nvSpPr>
          <p:spPr>
            <a:xfrm>
              <a:off x="2541982" y="2270229"/>
              <a:ext cx="214226" cy="82395"/>
            </a:xfrm>
            <a:custGeom>
              <a:avLst/>
              <a:gdLst>
                <a:gd name="connsiteX0" fmla="*/ 0 w 214226"/>
                <a:gd name="connsiteY0" fmla="*/ 0 h 82394"/>
                <a:gd name="connsiteX1" fmla="*/ 215050 w 214226"/>
                <a:gd name="connsiteY1" fmla="*/ 86514 h 82394"/>
              </a:gdLst>
              <a:ahLst/>
              <a:cxnLst>
                <a:cxn ang="0">
                  <a:pos x="connsiteX0" y="connsiteY0"/>
                </a:cxn>
                <a:cxn ang="0">
                  <a:pos x="connsiteX1" y="connsiteY1"/>
                </a:cxn>
              </a:cxnLst>
              <a:rect l="l" t="t" r="r" b="b"/>
              <a:pathLst>
                <a:path w="214226" h="82394">
                  <a:moveTo>
                    <a:pt x="0" y="0"/>
                  </a:moveTo>
                  <a:cubicBezTo>
                    <a:pt x="74979" y="23895"/>
                    <a:pt x="146663" y="52733"/>
                    <a:pt x="215050" y="86514"/>
                  </a:cubicBezTo>
                </a:path>
              </a:pathLst>
            </a:custGeom>
            <a:noFill/>
            <a:ln w="16454" cap="flat">
              <a:solidFill>
                <a:schemeClr val="tx1"/>
              </a:solidFill>
              <a:prstDash val="solid"/>
              <a:miter/>
            </a:ln>
          </p:spPr>
          <p:txBody>
            <a:bodyPr rtlCol="0" anchor="ctr"/>
            <a:lstStyle/>
            <a:p>
              <a:endParaRPr lang="en-US" dirty="0"/>
            </a:p>
          </p:txBody>
        </p:sp>
        <p:sp>
          <p:nvSpPr>
            <p:cNvPr id="87" name="Freeform: Shape 36">
              <a:extLst>
                <a:ext uri="{FF2B5EF4-FFF2-40B4-BE49-F238E27FC236}">
                  <a16:creationId xmlns:a16="http://schemas.microsoft.com/office/drawing/2014/main" id="{77847B39-25C8-A542-A9DA-D967D3F23057}"/>
                </a:ext>
              </a:extLst>
            </p:cNvPr>
            <p:cNvSpPr/>
            <p:nvPr/>
          </p:nvSpPr>
          <p:spPr>
            <a:xfrm>
              <a:off x="2103643" y="2197722"/>
              <a:ext cx="436692" cy="65916"/>
            </a:xfrm>
            <a:custGeom>
              <a:avLst/>
              <a:gdLst>
                <a:gd name="connsiteX0" fmla="*/ 438339 w 436691"/>
                <a:gd name="connsiteY0" fmla="*/ 72507 h 65915"/>
                <a:gd name="connsiteX1" fmla="*/ 0 w 436691"/>
                <a:gd name="connsiteY1" fmla="*/ 0 h 65915"/>
              </a:gdLst>
              <a:ahLst/>
              <a:cxnLst>
                <a:cxn ang="0">
                  <a:pos x="connsiteX0" y="connsiteY0"/>
                </a:cxn>
                <a:cxn ang="0">
                  <a:pos x="connsiteX1" y="connsiteY1"/>
                </a:cxn>
              </a:cxnLst>
              <a:rect l="l" t="t" r="r" b="b"/>
              <a:pathLst>
                <a:path w="436691" h="65915">
                  <a:moveTo>
                    <a:pt x="438339" y="72507"/>
                  </a:moveTo>
                  <a:cubicBezTo>
                    <a:pt x="300740" y="28838"/>
                    <a:pt x="153254" y="4120"/>
                    <a:pt x="0" y="0"/>
                  </a:cubicBezTo>
                </a:path>
              </a:pathLst>
            </a:custGeom>
            <a:noFill/>
            <a:ln w="16454" cap="flat">
              <a:solidFill>
                <a:schemeClr val="tx1"/>
              </a:solidFill>
              <a:prstDash val="solid"/>
              <a:miter/>
            </a:ln>
          </p:spPr>
          <p:txBody>
            <a:bodyPr rtlCol="0" anchor="ctr"/>
            <a:lstStyle/>
            <a:p>
              <a:endParaRPr lang="en-US" dirty="0"/>
            </a:p>
          </p:txBody>
        </p:sp>
        <p:sp>
          <p:nvSpPr>
            <p:cNvPr id="88" name="Freeform: Shape 37">
              <a:extLst>
                <a:ext uri="{FF2B5EF4-FFF2-40B4-BE49-F238E27FC236}">
                  <a16:creationId xmlns:a16="http://schemas.microsoft.com/office/drawing/2014/main" id="{80772FA2-ADEB-4B43-BBFD-0EE7330F6794}"/>
                </a:ext>
              </a:extLst>
            </p:cNvPr>
            <p:cNvSpPr/>
            <p:nvPr/>
          </p:nvSpPr>
          <p:spPr>
            <a:xfrm>
              <a:off x="1206365" y="2294947"/>
              <a:ext cx="304860" cy="156550"/>
            </a:xfrm>
            <a:custGeom>
              <a:avLst/>
              <a:gdLst>
                <a:gd name="connsiteX0" fmla="*/ 310628 w 304860"/>
                <a:gd name="connsiteY0" fmla="*/ 0 h 156549"/>
                <a:gd name="connsiteX1" fmla="*/ 0 w 304860"/>
                <a:gd name="connsiteY1" fmla="*/ 157374 h 156549"/>
              </a:gdLst>
              <a:ahLst/>
              <a:cxnLst>
                <a:cxn ang="0">
                  <a:pos x="connsiteX0" y="connsiteY0"/>
                </a:cxn>
                <a:cxn ang="0">
                  <a:pos x="connsiteX1" y="connsiteY1"/>
                </a:cxn>
              </a:cxnLst>
              <a:rect l="l" t="t" r="r" b="b"/>
              <a:pathLst>
                <a:path w="304860" h="156549">
                  <a:moveTo>
                    <a:pt x="310628" y="0"/>
                  </a:moveTo>
                  <a:cubicBezTo>
                    <a:pt x="199395" y="41197"/>
                    <a:pt x="95578" y="93930"/>
                    <a:pt x="0" y="157374"/>
                  </a:cubicBezTo>
                </a:path>
              </a:pathLst>
            </a:custGeom>
            <a:noFill/>
            <a:ln w="16454" cap="flat">
              <a:solidFill>
                <a:schemeClr val="tx1"/>
              </a:solidFill>
              <a:prstDash val="solid"/>
              <a:miter/>
            </a:ln>
          </p:spPr>
          <p:txBody>
            <a:bodyPr rtlCol="0" anchor="ctr"/>
            <a:lstStyle/>
            <a:p>
              <a:endParaRPr lang="en-US" dirty="0"/>
            </a:p>
          </p:txBody>
        </p:sp>
        <p:sp>
          <p:nvSpPr>
            <p:cNvPr id="89" name="Freeform: Shape 38">
              <a:extLst>
                <a:ext uri="{FF2B5EF4-FFF2-40B4-BE49-F238E27FC236}">
                  <a16:creationId xmlns:a16="http://schemas.microsoft.com/office/drawing/2014/main" id="{2ECF5C2B-4D4D-DB43-91D5-25EA68DFC6E2}"/>
                </a:ext>
              </a:extLst>
            </p:cNvPr>
            <p:cNvSpPr/>
            <p:nvPr/>
          </p:nvSpPr>
          <p:spPr>
            <a:xfrm>
              <a:off x="1650472" y="2200194"/>
              <a:ext cx="313100" cy="49437"/>
            </a:xfrm>
            <a:custGeom>
              <a:avLst/>
              <a:gdLst>
                <a:gd name="connsiteX0" fmla="*/ 313100 w 313099"/>
                <a:gd name="connsiteY0" fmla="*/ 0 h 49436"/>
                <a:gd name="connsiteX1" fmla="*/ 0 w 313099"/>
                <a:gd name="connsiteY1" fmla="*/ 51909 h 49436"/>
              </a:gdLst>
              <a:ahLst/>
              <a:cxnLst>
                <a:cxn ang="0">
                  <a:pos x="connsiteX0" y="connsiteY0"/>
                </a:cxn>
                <a:cxn ang="0">
                  <a:pos x="connsiteX1" y="connsiteY1"/>
                </a:cxn>
              </a:cxnLst>
              <a:rect l="l" t="t" r="r" b="b"/>
              <a:pathLst>
                <a:path w="313099" h="49436">
                  <a:moveTo>
                    <a:pt x="313100" y="0"/>
                  </a:moveTo>
                  <a:cubicBezTo>
                    <a:pt x="205163" y="6592"/>
                    <a:pt x="100521" y="24718"/>
                    <a:pt x="0" y="51909"/>
                  </a:cubicBezTo>
                </a:path>
              </a:pathLst>
            </a:custGeom>
            <a:noFill/>
            <a:ln w="16454" cap="flat">
              <a:solidFill>
                <a:schemeClr val="tx1"/>
              </a:solidFill>
              <a:prstDash val="solid"/>
              <a:miter/>
            </a:ln>
          </p:spPr>
          <p:txBody>
            <a:bodyPr rtlCol="0" anchor="ctr"/>
            <a:lstStyle/>
            <a:p>
              <a:endParaRPr lang="en-US" dirty="0"/>
            </a:p>
          </p:txBody>
        </p:sp>
        <p:sp>
          <p:nvSpPr>
            <p:cNvPr id="90" name="Freeform: Shape 39">
              <a:extLst>
                <a:ext uri="{FF2B5EF4-FFF2-40B4-BE49-F238E27FC236}">
                  <a16:creationId xmlns:a16="http://schemas.microsoft.com/office/drawing/2014/main" id="{DC0A7EDC-2B38-FE46-8FCE-91BBDB74D433}"/>
                </a:ext>
              </a:extLst>
            </p:cNvPr>
            <p:cNvSpPr/>
            <p:nvPr/>
          </p:nvSpPr>
          <p:spPr>
            <a:xfrm>
              <a:off x="2974554" y="2939274"/>
              <a:ext cx="387255" cy="8239"/>
            </a:xfrm>
            <a:custGeom>
              <a:avLst/>
              <a:gdLst>
                <a:gd name="connsiteX0" fmla="*/ 387255 w 387254"/>
                <a:gd name="connsiteY0" fmla="*/ 0 h 0"/>
                <a:gd name="connsiteX1" fmla="*/ 0 w 387254"/>
                <a:gd name="connsiteY1" fmla="*/ 0 h 0"/>
              </a:gdLst>
              <a:ahLst/>
              <a:cxnLst>
                <a:cxn ang="0">
                  <a:pos x="connsiteX0" y="connsiteY0"/>
                </a:cxn>
                <a:cxn ang="0">
                  <a:pos x="connsiteX1" y="connsiteY1"/>
                </a:cxn>
              </a:cxnLst>
              <a:rect l="l" t="t" r="r" b="b"/>
              <a:pathLst>
                <a:path w="387254">
                  <a:moveTo>
                    <a:pt x="387255" y="0"/>
                  </a:moveTo>
                  <a:lnTo>
                    <a:pt x="0" y="0"/>
                  </a:lnTo>
                </a:path>
              </a:pathLst>
            </a:custGeom>
            <a:ln w="16454" cap="flat">
              <a:solidFill>
                <a:schemeClr val="tx1"/>
              </a:solidFill>
              <a:prstDash val="solid"/>
              <a:miter/>
            </a:ln>
          </p:spPr>
          <p:txBody>
            <a:bodyPr rtlCol="0" anchor="ctr"/>
            <a:lstStyle/>
            <a:p>
              <a:endParaRPr lang="en-US" dirty="0"/>
            </a:p>
          </p:txBody>
        </p:sp>
        <p:sp>
          <p:nvSpPr>
            <p:cNvPr id="91" name="Freeform: Shape 40">
              <a:extLst>
                <a:ext uri="{FF2B5EF4-FFF2-40B4-BE49-F238E27FC236}">
                  <a16:creationId xmlns:a16="http://schemas.microsoft.com/office/drawing/2014/main" id="{CF932101-5EB7-974C-894A-C84D8C370916}"/>
                </a:ext>
              </a:extLst>
            </p:cNvPr>
            <p:cNvSpPr/>
            <p:nvPr/>
          </p:nvSpPr>
          <p:spPr>
            <a:xfrm>
              <a:off x="506835" y="2939274"/>
              <a:ext cx="247184" cy="8239"/>
            </a:xfrm>
            <a:custGeom>
              <a:avLst/>
              <a:gdLst>
                <a:gd name="connsiteX0" fmla="*/ 251304 w 247183"/>
                <a:gd name="connsiteY0" fmla="*/ 0 h 0"/>
                <a:gd name="connsiteX1" fmla="*/ 0 w 247183"/>
                <a:gd name="connsiteY1" fmla="*/ 0 h 0"/>
              </a:gdLst>
              <a:ahLst/>
              <a:cxnLst>
                <a:cxn ang="0">
                  <a:pos x="connsiteX0" y="connsiteY0"/>
                </a:cxn>
                <a:cxn ang="0">
                  <a:pos x="connsiteX1" y="connsiteY1"/>
                </a:cxn>
              </a:cxnLst>
              <a:rect l="l" t="t" r="r" b="b"/>
              <a:pathLst>
                <a:path w="247183">
                  <a:moveTo>
                    <a:pt x="251304" y="0"/>
                  </a:moveTo>
                  <a:lnTo>
                    <a:pt x="0" y="0"/>
                  </a:lnTo>
                </a:path>
              </a:pathLst>
            </a:custGeom>
            <a:ln w="16454" cap="flat">
              <a:solidFill>
                <a:schemeClr val="tx1"/>
              </a:solidFill>
              <a:prstDash val="solid"/>
              <a:miter/>
            </a:ln>
          </p:spPr>
          <p:txBody>
            <a:bodyPr rtlCol="0" anchor="ctr"/>
            <a:lstStyle/>
            <a:p>
              <a:endParaRPr lang="en-US" dirty="0"/>
            </a:p>
          </p:txBody>
        </p:sp>
        <p:sp>
          <p:nvSpPr>
            <p:cNvPr id="92" name="Freeform: Shape 41">
              <a:extLst>
                <a:ext uri="{FF2B5EF4-FFF2-40B4-BE49-F238E27FC236}">
                  <a16:creationId xmlns:a16="http://schemas.microsoft.com/office/drawing/2014/main" id="{092BF0C4-F213-DF4A-86C8-73E318EE5EB4}"/>
                </a:ext>
              </a:extLst>
            </p:cNvPr>
            <p:cNvSpPr/>
            <p:nvPr/>
          </p:nvSpPr>
          <p:spPr>
            <a:xfrm>
              <a:off x="3361809" y="2939274"/>
              <a:ext cx="247184" cy="8239"/>
            </a:xfrm>
            <a:custGeom>
              <a:avLst/>
              <a:gdLst>
                <a:gd name="connsiteX0" fmla="*/ 253776 w 247183"/>
                <a:gd name="connsiteY0" fmla="*/ 0 h 0"/>
                <a:gd name="connsiteX1" fmla="*/ 0 w 247183"/>
                <a:gd name="connsiteY1" fmla="*/ 0 h 0"/>
              </a:gdLst>
              <a:ahLst/>
              <a:cxnLst>
                <a:cxn ang="0">
                  <a:pos x="connsiteX0" y="connsiteY0"/>
                </a:cxn>
                <a:cxn ang="0">
                  <a:pos x="connsiteX1" y="connsiteY1"/>
                </a:cxn>
              </a:cxnLst>
              <a:rect l="l" t="t" r="r" b="b"/>
              <a:pathLst>
                <a:path w="247183">
                  <a:moveTo>
                    <a:pt x="253776" y="0"/>
                  </a:moveTo>
                  <a:lnTo>
                    <a:pt x="0" y="0"/>
                  </a:lnTo>
                </a:path>
              </a:pathLst>
            </a:custGeom>
            <a:ln w="16454" cap="flat">
              <a:solidFill>
                <a:schemeClr val="tx1"/>
              </a:solidFill>
              <a:prstDash val="solid"/>
              <a:miter/>
            </a:ln>
          </p:spPr>
          <p:txBody>
            <a:bodyPr rtlCol="0" anchor="ctr"/>
            <a:lstStyle/>
            <a:p>
              <a:endParaRPr lang="en-US" dirty="0"/>
            </a:p>
          </p:txBody>
        </p:sp>
        <p:sp>
          <p:nvSpPr>
            <p:cNvPr id="93" name="Freeform: Shape 42">
              <a:extLst>
                <a:ext uri="{FF2B5EF4-FFF2-40B4-BE49-F238E27FC236}">
                  <a16:creationId xmlns:a16="http://schemas.microsoft.com/office/drawing/2014/main" id="{CB000047-B981-8C4D-B3F1-C991517C9636}"/>
                </a:ext>
              </a:extLst>
            </p:cNvPr>
            <p:cNvSpPr/>
            <p:nvPr/>
          </p:nvSpPr>
          <p:spPr>
            <a:xfrm>
              <a:off x="758138" y="2939274"/>
              <a:ext cx="379015" cy="8239"/>
            </a:xfrm>
            <a:custGeom>
              <a:avLst/>
              <a:gdLst>
                <a:gd name="connsiteX0" fmla="*/ 386431 w 379015"/>
                <a:gd name="connsiteY0" fmla="*/ 0 h 0"/>
                <a:gd name="connsiteX1" fmla="*/ 0 w 379015"/>
                <a:gd name="connsiteY1" fmla="*/ 0 h 0"/>
              </a:gdLst>
              <a:ahLst/>
              <a:cxnLst>
                <a:cxn ang="0">
                  <a:pos x="connsiteX0" y="connsiteY0"/>
                </a:cxn>
                <a:cxn ang="0">
                  <a:pos x="connsiteX1" y="connsiteY1"/>
                </a:cxn>
              </a:cxnLst>
              <a:rect l="l" t="t" r="r" b="b"/>
              <a:pathLst>
                <a:path w="379015">
                  <a:moveTo>
                    <a:pt x="386431" y="0"/>
                  </a:moveTo>
                  <a:lnTo>
                    <a:pt x="0" y="0"/>
                  </a:lnTo>
                </a:path>
              </a:pathLst>
            </a:custGeom>
            <a:ln w="16454" cap="flat">
              <a:solidFill>
                <a:schemeClr val="tx1"/>
              </a:solidFill>
              <a:prstDash val="solid"/>
              <a:miter/>
            </a:ln>
          </p:spPr>
          <p:txBody>
            <a:bodyPr rtlCol="0" anchor="ctr"/>
            <a:lstStyle/>
            <a:p>
              <a:endParaRPr lang="en-US" dirty="0"/>
            </a:p>
          </p:txBody>
        </p:sp>
        <p:sp>
          <p:nvSpPr>
            <p:cNvPr id="94" name="Freeform: Shape 43">
              <a:extLst>
                <a:ext uri="{FF2B5EF4-FFF2-40B4-BE49-F238E27FC236}">
                  <a16:creationId xmlns:a16="http://schemas.microsoft.com/office/drawing/2014/main" id="{1E2D70F1-9D35-7D4D-B0EF-71AB5F748BF7}"/>
                </a:ext>
              </a:extLst>
            </p:cNvPr>
            <p:cNvSpPr/>
            <p:nvPr/>
          </p:nvSpPr>
          <p:spPr>
            <a:xfrm>
              <a:off x="2030312" y="2260342"/>
              <a:ext cx="8239" cy="247184"/>
            </a:xfrm>
            <a:custGeom>
              <a:avLst/>
              <a:gdLst>
                <a:gd name="connsiteX0" fmla="*/ 0 w 0"/>
                <a:gd name="connsiteY0" fmla="*/ 248832 h 247183"/>
                <a:gd name="connsiteX1" fmla="*/ 0 w 0"/>
                <a:gd name="connsiteY1" fmla="*/ 0 h 247183"/>
              </a:gdLst>
              <a:ahLst/>
              <a:cxnLst>
                <a:cxn ang="0">
                  <a:pos x="connsiteX0" y="connsiteY0"/>
                </a:cxn>
                <a:cxn ang="0">
                  <a:pos x="connsiteX1" y="connsiteY1"/>
                </a:cxn>
              </a:cxnLst>
              <a:rect l="l" t="t" r="r" b="b"/>
              <a:pathLst>
                <a:path h="247183">
                  <a:moveTo>
                    <a:pt x="0" y="248832"/>
                  </a:moveTo>
                  <a:lnTo>
                    <a:pt x="0" y="0"/>
                  </a:lnTo>
                </a:path>
              </a:pathLst>
            </a:custGeom>
            <a:ln w="16454" cap="flat">
              <a:solidFill>
                <a:schemeClr val="tx1"/>
              </a:solidFill>
              <a:prstDash val="solid"/>
              <a:miter/>
            </a:ln>
          </p:spPr>
          <p:txBody>
            <a:bodyPr rtlCol="0" anchor="ctr"/>
            <a:lstStyle/>
            <a:p>
              <a:endParaRPr lang="en-US" dirty="0"/>
            </a:p>
          </p:txBody>
        </p:sp>
        <p:sp>
          <p:nvSpPr>
            <p:cNvPr id="95" name="Freeform: Shape 44">
              <a:extLst>
                <a:ext uri="{FF2B5EF4-FFF2-40B4-BE49-F238E27FC236}">
                  <a16:creationId xmlns:a16="http://schemas.microsoft.com/office/drawing/2014/main" id="{5B112D5F-0A13-1B44-9385-E15E2188C347}"/>
                </a:ext>
              </a:extLst>
            </p:cNvPr>
            <p:cNvSpPr/>
            <p:nvPr/>
          </p:nvSpPr>
          <p:spPr>
            <a:xfrm>
              <a:off x="2030312" y="1331754"/>
              <a:ext cx="8239" cy="782749"/>
            </a:xfrm>
            <a:custGeom>
              <a:avLst/>
              <a:gdLst>
                <a:gd name="connsiteX0" fmla="*/ 0 w 0"/>
                <a:gd name="connsiteY0" fmla="*/ 0 h 782749"/>
                <a:gd name="connsiteX1" fmla="*/ 0 w 0"/>
                <a:gd name="connsiteY1" fmla="*/ 787693 h 782749"/>
              </a:gdLst>
              <a:ahLst/>
              <a:cxnLst>
                <a:cxn ang="0">
                  <a:pos x="connsiteX0" y="connsiteY0"/>
                </a:cxn>
                <a:cxn ang="0">
                  <a:pos x="connsiteX1" y="connsiteY1"/>
                </a:cxn>
              </a:cxnLst>
              <a:rect l="l" t="t" r="r" b="b"/>
              <a:pathLst>
                <a:path h="782749">
                  <a:moveTo>
                    <a:pt x="0" y="0"/>
                  </a:moveTo>
                  <a:lnTo>
                    <a:pt x="0" y="787693"/>
                  </a:lnTo>
                </a:path>
              </a:pathLst>
            </a:custGeom>
            <a:ln w="16454" cap="flat">
              <a:solidFill>
                <a:schemeClr val="tx1"/>
              </a:solidFill>
              <a:prstDash val="solid"/>
              <a:miter/>
            </a:ln>
          </p:spPr>
          <p:txBody>
            <a:bodyPr rtlCol="0" anchor="ctr"/>
            <a:lstStyle/>
            <a:p>
              <a:endParaRPr lang="en-US" dirty="0"/>
            </a:p>
          </p:txBody>
        </p:sp>
        <p:sp>
          <p:nvSpPr>
            <p:cNvPr id="96" name="Freeform: Shape 45">
              <a:extLst>
                <a:ext uri="{FF2B5EF4-FFF2-40B4-BE49-F238E27FC236}">
                  <a16:creationId xmlns:a16="http://schemas.microsoft.com/office/drawing/2014/main" id="{E19B3A66-F955-994E-9781-F3DE9587565D}"/>
                </a:ext>
              </a:extLst>
            </p:cNvPr>
            <p:cNvSpPr/>
            <p:nvPr/>
          </p:nvSpPr>
          <p:spPr>
            <a:xfrm>
              <a:off x="758138" y="1975256"/>
              <a:ext cx="8239" cy="947538"/>
            </a:xfrm>
            <a:custGeom>
              <a:avLst/>
              <a:gdLst>
                <a:gd name="connsiteX0" fmla="*/ 0 w 0"/>
                <a:gd name="connsiteY0" fmla="*/ 0 h 947538"/>
                <a:gd name="connsiteX1" fmla="*/ 0 w 0"/>
                <a:gd name="connsiteY1" fmla="*/ 953306 h 947538"/>
              </a:gdLst>
              <a:ahLst/>
              <a:cxnLst>
                <a:cxn ang="0">
                  <a:pos x="connsiteX0" y="connsiteY0"/>
                </a:cxn>
                <a:cxn ang="0">
                  <a:pos x="connsiteX1" y="connsiteY1"/>
                </a:cxn>
              </a:cxnLst>
              <a:rect l="l" t="t" r="r" b="b"/>
              <a:pathLst>
                <a:path h="947538">
                  <a:moveTo>
                    <a:pt x="0" y="0"/>
                  </a:moveTo>
                  <a:lnTo>
                    <a:pt x="0" y="953306"/>
                  </a:lnTo>
                </a:path>
              </a:pathLst>
            </a:custGeom>
            <a:ln w="16454" cap="flat">
              <a:solidFill>
                <a:schemeClr val="tx1"/>
              </a:solidFill>
              <a:prstDash val="solid"/>
              <a:miter/>
            </a:ln>
          </p:spPr>
          <p:txBody>
            <a:bodyPr rtlCol="0" anchor="ctr"/>
            <a:lstStyle/>
            <a:p>
              <a:endParaRPr lang="en-US" dirty="0"/>
            </a:p>
          </p:txBody>
        </p:sp>
        <p:sp>
          <p:nvSpPr>
            <p:cNvPr id="97" name="Freeform: Shape 46">
              <a:extLst>
                <a:ext uri="{FF2B5EF4-FFF2-40B4-BE49-F238E27FC236}">
                  <a16:creationId xmlns:a16="http://schemas.microsoft.com/office/drawing/2014/main" id="{5655009E-173D-CF46-AB2C-219B4961206B}"/>
                </a:ext>
              </a:extLst>
            </p:cNvPr>
            <p:cNvSpPr/>
            <p:nvPr/>
          </p:nvSpPr>
          <p:spPr>
            <a:xfrm>
              <a:off x="758138" y="2939274"/>
              <a:ext cx="8239" cy="8239"/>
            </a:xfrm>
            <a:custGeom>
              <a:avLst/>
              <a:gdLst>
                <a:gd name="connsiteX0" fmla="*/ 0 w 0"/>
                <a:gd name="connsiteY0" fmla="*/ 0 h 0"/>
                <a:gd name="connsiteX1" fmla="*/ 0 w 0"/>
                <a:gd name="connsiteY1" fmla="*/ 6592 h 0"/>
              </a:gdLst>
              <a:ahLst/>
              <a:cxnLst>
                <a:cxn ang="0">
                  <a:pos x="connsiteX0" y="connsiteY0"/>
                </a:cxn>
                <a:cxn ang="0">
                  <a:pos x="connsiteX1" y="connsiteY1"/>
                </a:cxn>
              </a:cxnLst>
              <a:rect l="l" t="t" r="r" b="b"/>
              <a:pathLst>
                <a:path>
                  <a:moveTo>
                    <a:pt x="0" y="0"/>
                  </a:moveTo>
                  <a:lnTo>
                    <a:pt x="0" y="6592"/>
                  </a:lnTo>
                </a:path>
              </a:pathLst>
            </a:custGeom>
            <a:ln w="16454" cap="flat">
              <a:solidFill>
                <a:schemeClr val="tx1"/>
              </a:solidFill>
              <a:prstDash val="solid"/>
              <a:miter/>
            </a:ln>
          </p:spPr>
          <p:txBody>
            <a:bodyPr rtlCol="0" anchor="ctr"/>
            <a:lstStyle/>
            <a:p>
              <a:endParaRPr lang="en-US" dirty="0"/>
            </a:p>
          </p:txBody>
        </p:sp>
        <p:sp>
          <p:nvSpPr>
            <p:cNvPr id="98" name="Freeform: Shape 47">
              <a:extLst>
                <a:ext uri="{FF2B5EF4-FFF2-40B4-BE49-F238E27FC236}">
                  <a16:creationId xmlns:a16="http://schemas.microsoft.com/office/drawing/2014/main" id="{8FDD7180-80DC-9246-B543-4559556E947F}"/>
                </a:ext>
              </a:extLst>
            </p:cNvPr>
            <p:cNvSpPr/>
            <p:nvPr/>
          </p:nvSpPr>
          <p:spPr>
            <a:xfrm>
              <a:off x="758138" y="2928562"/>
              <a:ext cx="8239" cy="8239"/>
            </a:xfrm>
            <a:custGeom>
              <a:avLst/>
              <a:gdLst>
                <a:gd name="connsiteX0" fmla="*/ 0 w 0"/>
                <a:gd name="connsiteY0" fmla="*/ 0 h 8239"/>
                <a:gd name="connsiteX1" fmla="*/ 0 w 0"/>
                <a:gd name="connsiteY1" fmla="*/ 10711 h 8239"/>
              </a:gdLst>
              <a:ahLst/>
              <a:cxnLst>
                <a:cxn ang="0">
                  <a:pos x="connsiteX0" y="connsiteY0"/>
                </a:cxn>
                <a:cxn ang="0">
                  <a:pos x="connsiteX1" y="connsiteY1"/>
                </a:cxn>
              </a:cxnLst>
              <a:rect l="l" t="t" r="r" b="b"/>
              <a:pathLst>
                <a:path h="8239">
                  <a:moveTo>
                    <a:pt x="0" y="0"/>
                  </a:moveTo>
                  <a:lnTo>
                    <a:pt x="0" y="10711"/>
                  </a:lnTo>
                </a:path>
              </a:pathLst>
            </a:custGeom>
            <a:ln w="16454" cap="flat">
              <a:solidFill>
                <a:schemeClr val="tx1"/>
              </a:solidFill>
              <a:prstDash val="solid"/>
              <a:miter/>
            </a:ln>
          </p:spPr>
          <p:txBody>
            <a:bodyPr rtlCol="0" anchor="ctr"/>
            <a:lstStyle/>
            <a:p>
              <a:endParaRPr lang="en-US" dirty="0"/>
            </a:p>
          </p:txBody>
        </p:sp>
        <p:sp>
          <p:nvSpPr>
            <p:cNvPr id="99" name="Freeform: Shape 48">
              <a:extLst>
                <a:ext uri="{FF2B5EF4-FFF2-40B4-BE49-F238E27FC236}">
                  <a16:creationId xmlns:a16="http://schemas.microsoft.com/office/drawing/2014/main" id="{1D4D2867-9519-8246-98A3-03CB49171B70}"/>
                </a:ext>
              </a:extLst>
            </p:cNvPr>
            <p:cNvSpPr/>
            <p:nvPr/>
          </p:nvSpPr>
          <p:spPr>
            <a:xfrm>
              <a:off x="1144569" y="2678083"/>
              <a:ext cx="8239" cy="164789"/>
            </a:xfrm>
            <a:custGeom>
              <a:avLst/>
              <a:gdLst>
                <a:gd name="connsiteX0" fmla="*/ 0 w 0"/>
                <a:gd name="connsiteY0" fmla="*/ 172205 h 164789"/>
                <a:gd name="connsiteX1" fmla="*/ 0 w 0"/>
                <a:gd name="connsiteY1" fmla="*/ 0 h 164789"/>
              </a:gdLst>
              <a:ahLst/>
              <a:cxnLst>
                <a:cxn ang="0">
                  <a:pos x="connsiteX0" y="connsiteY0"/>
                </a:cxn>
                <a:cxn ang="0">
                  <a:pos x="connsiteX1" y="connsiteY1"/>
                </a:cxn>
              </a:cxnLst>
              <a:rect l="l" t="t" r="r" b="b"/>
              <a:pathLst>
                <a:path h="164789">
                  <a:moveTo>
                    <a:pt x="0" y="172205"/>
                  </a:moveTo>
                  <a:lnTo>
                    <a:pt x="0" y="0"/>
                  </a:lnTo>
                </a:path>
              </a:pathLst>
            </a:custGeom>
            <a:ln w="16454" cap="flat">
              <a:solidFill>
                <a:schemeClr val="tx1"/>
              </a:solidFill>
              <a:prstDash val="solid"/>
              <a:miter/>
            </a:ln>
          </p:spPr>
          <p:txBody>
            <a:bodyPr rtlCol="0" anchor="ctr"/>
            <a:lstStyle/>
            <a:p>
              <a:endParaRPr lang="en-US" dirty="0"/>
            </a:p>
          </p:txBody>
        </p:sp>
        <p:sp>
          <p:nvSpPr>
            <p:cNvPr id="100" name="Freeform: Shape 50">
              <a:extLst>
                <a:ext uri="{FF2B5EF4-FFF2-40B4-BE49-F238E27FC236}">
                  <a16:creationId xmlns:a16="http://schemas.microsoft.com/office/drawing/2014/main" id="{AE3A272A-20F5-D049-86B0-BAF00B916E6C}"/>
                </a:ext>
              </a:extLst>
            </p:cNvPr>
            <p:cNvSpPr/>
            <p:nvPr/>
          </p:nvSpPr>
          <p:spPr>
            <a:xfrm>
              <a:off x="1144569" y="2939274"/>
              <a:ext cx="8239" cy="8239"/>
            </a:xfrm>
            <a:custGeom>
              <a:avLst/>
              <a:gdLst>
                <a:gd name="connsiteX0" fmla="*/ 0 w 0"/>
                <a:gd name="connsiteY0" fmla="*/ 0 h 0"/>
                <a:gd name="connsiteX1" fmla="*/ 0 w 0"/>
                <a:gd name="connsiteY1" fmla="*/ 6592 h 0"/>
              </a:gdLst>
              <a:ahLst/>
              <a:cxnLst>
                <a:cxn ang="0">
                  <a:pos x="connsiteX0" y="connsiteY0"/>
                </a:cxn>
                <a:cxn ang="0">
                  <a:pos x="connsiteX1" y="connsiteY1"/>
                </a:cxn>
              </a:cxnLst>
              <a:rect l="l" t="t" r="r" b="b"/>
              <a:pathLst>
                <a:path>
                  <a:moveTo>
                    <a:pt x="0" y="0"/>
                  </a:moveTo>
                  <a:lnTo>
                    <a:pt x="0" y="6592"/>
                  </a:lnTo>
                </a:path>
              </a:pathLst>
            </a:custGeom>
            <a:ln w="16454" cap="flat">
              <a:solidFill>
                <a:schemeClr val="tx1"/>
              </a:solidFill>
              <a:prstDash val="solid"/>
              <a:miter/>
            </a:ln>
          </p:spPr>
          <p:txBody>
            <a:bodyPr rtlCol="0" anchor="ctr"/>
            <a:lstStyle/>
            <a:p>
              <a:endParaRPr lang="en-US" dirty="0"/>
            </a:p>
          </p:txBody>
        </p:sp>
        <p:sp>
          <p:nvSpPr>
            <p:cNvPr id="101" name="Freeform: Shape 51">
              <a:extLst>
                <a:ext uri="{FF2B5EF4-FFF2-40B4-BE49-F238E27FC236}">
                  <a16:creationId xmlns:a16="http://schemas.microsoft.com/office/drawing/2014/main" id="{47ED9912-7404-684D-B81E-A53E54A14C9F}"/>
                </a:ext>
              </a:extLst>
            </p:cNvPr>
            <p:cNvSpPr/>
            <p:nvPr/>
          </p:nvSpPr>
          <p:spPr>
            <a:xfrm>
              <a:off x="1144569" y="1679460"/>
              <a:ext cx="8239" cy="741552"/>
            </a:xfrm>
            <a:custGeom>
              <a:avLst/>
              <a:gdLst>
                <a:gd name="connsiteX0" fmla="*/ 0 w 0"/>
                <a:gd name="connsiteY0" fmla="*/ 0 h 741551"/>
                <a:gd name="connsiteX1" fmla="*/ 0 w 0"/>
                <a:gd name="connsiteY1" fmla="*/ 741552 h 741551"/>
              </a:gdLst>
              <a:ahLst/>
              <a:cxnLst>
                <a:cxn ang="0">
                  <a:pos x="connsiteX0" y="connsiteY0"/>
                </a:cxn>
                <a:cxn ang="0">
                  <a:pos x="connsiteX1" y="connsiteY1"/>
                </a:cxn>
              </a:cxnLst>
              <a:rect l="l" t="t" r="r" b="b"/>
              <a:pathLst>
                <a:path h="741551">
                  <a:moveTo>
                    <a:pt x="0" y="0"/>
                  </a:moveTo>
                  <a:lnTo>
                    <a:pt x="0" y="741552"/>
                  </a:lnTo>
                </a:path>
              </a:pathLst>
            </a:custGeom>
            <a:ln w="16454" cap="flat">
              <a:solidFill>
                <a:schemeClr val="tx1"/>
              </a:solidFill>
              <a:prstDash val="solid"/>
              <a:miter/>
            </a:ln>
          </p:spPr>
          <p:txBody>
            <a:bodyPr rtlCol="0" anchor="ctr"/>
            <a:lstStyle/>
            <a:p>
              <a:endParaRPr lang="en-US" dirty="0"/>
            </a:p>
          </p:txBody>
        </p:sp>
        <p:sp>
          <p:nvSpPr>
            <p:cNvPr id="102" name="Freeform: Shape 52">
              <a:extLst>
                <a:ext uri="{FF2B5EF4-FFF2-40B4-BE49-F238E27FC236}">
                  <a16:creationId xmlns:a16="http://schemas.microsoft.com/office/drawing/2014/main" id="{D9D632EE-C228-1740-8DB3-71FC624EB70A}"/>
                </a:ext>
              </a:extLst>
            </p:cNvPr>
            <p:cNvSpPr/>
            <p:nvPr/>
          </p:nvSpPr>
          <p:spPr>
            <a:xfrm>
              <a:off x="1144569" y="2561906"/>
              <a:ext cx="8239" cy="115352"/>
            </a:xfrm>
            <a:custGeom>
              <a:avLst/>
              <a:gdLst>
                <a:gd name="connsiteX0" fmla="*/ 0 w 0"/>
                <a:gd name="connsiteY0" fmla="*/ 0 h 115352"/>
                <a:gd name="connsiteX1" fmla="*/ 0 w 0"/>
                <a:gd name="connsiteY1" fmla="*/ 116176 h 115352"/>
              </a:gdLst>
              <a:ahLst/>
              <a:cxnLst>
                <a:cxn ang="0">
                  <a:pos x="connsiteX0" y="connsiteY0"/>
                </a:cxn>
                <a:cxn ang="0">
                  <a:pos x="connsiteX1" y="connsiteY1"/>
                </a:cxn>
              </a:cxnLst>
              <a:rect l="l" t="t" r="r" b="b"/>
              <a:pathLst>
                <a:path h="115352">
                  <a:moveTo>
                    <a:pt x="0" y="0"/>
                  </a:moveTo>
                  <a:lnTo>
                    <a:pt x="0" y="116176"/>
                  </a:lnTo>
                </a:path>
              </a:pathLst>
            </a:custGeom>
            <a:ln w="16454" cap="flat">
              <a:solidFill>
                <a:schemeClr val="tx1"/>
              </a:solidFill>
              <a:prstDash val="solid"/>
              <a:miter/>
            </a:ln>
          </p:spPr>
          <p:txBody>
            <a:bodyPr rtlCol="0" anchor="ctr"/>
            <a:lstStyle/>
            <a:p>
              <a:endParaRPr lang="en-US" dirty="0"/>
            </a:p>
          </p:txBody>
        </p:sp>
        <p:sp>
          <p:nvSpPr>
            <p:cNvPr id="103" name="Freeform: Shape 53">
              <a:extLst>
                <a:ext uri="{FF2B5EF4-FFF2-40B4-BE49-F238E27FC236}">
                  <a16:creationId xmlns:a16="http://schemas.microsoft.com/office/drawing/2014/main" id="{9EAE542E-2B28-AE4F-8C44-CD26E1D25104}"/>
                </a:ext>
              </a:extLst>
            </p:cNvPr>
            <p:cNvSpPr/>
            <p:nvPr/>
          </p:nvSpPr>
          <p:spPr>
            <a:xfrm>
              <a:off x="1144569" y="2850287"/>
              <a:ext cx="8239" cy="82395"/>
            </a:xfrm>
            <a:custGeom>
              <a:avLst/>
              <a:gdLst>
                <a:gd name="connsiteX0" fmla="*/ 0 w 0"/>
                <a:gd name="connsiteY0" fmla="*/ 0 h 82394"/>
                <a:gd name="connsiteX1" fmla="*/ 0 w 0"/>
                <a:gd name="connsiteY1" fmla="*/ 88986 h 82394"/>
              </a:gdLst>
              <a:ahLst/>
              <a:cxnLst>
                <a:cxn ang="0">
                  <a:pos x="connsiteX0" y="connsiteY0"/>
                </a:cxn>
                <a:cxn ang="0">
                  <a:pos x="connsiteX1" y="connsiteY1"/>
                </a:cxn>
              </a:cxnLst>
              <a:rect l="l" t="t" r="r" b="b"/>
              <a:pathLst>
                <a:path h="82394">
                  <a:moveTo>
                    <a:pt x="0" y="0"/>
                  </a:moveTo>
                  <a:lnTo>
                    <a:pt x="0" y="88986"/>
                  </a:lnTo>
                </a:path>
              </a:pathLst>
            </a:custGeom>
            <a:ln w="16454" cap="flat">
              <a:solidFill>
                <a:schemeClr val="tx1"/>
              </a:solidFill>
              <a:prstDash val="solid"/>
              <a:miter/>
            </a:ln>
          </p:spPr>
          <p:txBody>
            <a:bodyPr rtlCol="0" anchor="ctr"/>
            <a:lstStyle/>
            <a:p>
              <a:endParaRPr lang="en-US" dirty="0"/>
            </a:p>
          </p:txBody>
        </p:sp>
        <p:sp>
          <p:nvSpPr>
            <p:cNvPr id="104" name="Freeform: Shape 54">
              <a:extLst>
                <a:ext uri="{FF2B5EF4-FFF2-40B4-BE49-F238E27FC236}">
                  <a16:creationId xmlns:a16="http://schemas.microsoft.com/office/drawing/2014/main" id="{092EEBEA-8F47-4840-89D2-89307546EB53}"/>
                </a:ext>
              </a:extLst>
            </p:cNvPr>
            <p:cNvSpPr/>
            <p:nvPr/>
          </p:nvSpPr>
          <p:spPr>
            <a:xfrm>
              <a:off x="1577965" y="1483360"/>
              <a:ext cx="8239" cy="708594"/>
            </a:xfrm>
            <a:custGeom>
              <a:avLst/>
              <a:gdLst>
                <a:gd name="connsiteX0" fmla="*/ 0 w 0"/>
                <a:gd name="connsiteY0" fmla="*/ 0 h 708593"/>
                <a:gd name="connsiteX1" fmla="*/ 0 w 0"/>
                <a:gd name="connsiteY1" fmla="*/ 711890 h 708593"/>
              </a:gdLst>
              <a:ahLst/>
              <a:cxnLst>
                <a:cxn ang="0">
                  <a:pos x="connsiteX0" y="connsiteY0"/>
                </a:cxn>
                <a:cxn ang="0">
                  <a:pos x="connsiteX1" y="connsiteY1"/>
                </a:cxn>
              </a:cxnLst>
              <a:rect l="l" t="t" r="r" b="b"/>
              <a:pathLst>
                <a:path h="708593">
                  <a:moveTo>
                    <a:pt x="0" y="0"/>
                  </a:moveTo>
                  <a:lnTo>
                    <a:pt x="0" y="711890"/>
                  </a:lnTo>
                </a:path>
              </a:pathLst>
            </a:custGeom>
            <a:ln w="16454" cap="flat">
              <a:solidFill>
                <a:schemeClr val="tx1"/>
              </a:solidFill>
              <a:prstDash val="solid"/>
              <a:miter/>
            </a:ln>
          </p:spPr>
          <p:txBody>
            <a:bodyPr rtlCol="0" anchor="ctr"/>
            <a:lstStyle/>
            <a:p>
              <a:endParaRPr lang="en-US" dirty="0"/>
            </a:p>
          </p:txBody>
        </p:sp>
        <p:sp>
          <p:nvSpPr>
            <p:cNvPr id="105" name="Freeform: Shape 55">
              <a:extLst>
                <a:ext uri="{FF2B5EF4-FFF2-40B4-BE49-F238E27FC236}">
                  <a16:creationId xmlns:a16="http://schemas.microsoft.com/office/drawing/2014/main" id="{2DE3C78C-5427-2C46-B000-6FD8029FBC6D}"/>
                </a:ext>
              </a:extLst>
            </p:cNvPr>
            <p:cNvSpPr/>
            <p:nvPr/>
          </p:nvSpPr>
          <p:spPr>
            <a:xfrm>
              <a:off x="1577965" y="2336145"/>
              <a:ext cx="8239" cy="189508"/>
            </a:xfrm>
            <a:custGeom>
              <a:avLst/>
              <a:gdLst>
                <a:gd name="connsiteX0" fmla="*/ 0 w 0"/>
                <a:gd name="connsiteY0" fmla="*/ 191156 h 189507"/>
                <a:gd name="connsiteX1" fmla="*/ 0 w 0"/>
                <a:gd name="connsiteY1" fmla="*/ 0 h 189507"/>
              </a:gdLst>
              <a:ahLst/>
              <a:cxnLst>
                <a:cxn ang="0">
                  <a:pos x="connsiteX0" y="connsiteY0"/>
                </a:cxn>
                <a:cxn ang="0">
                  <a:pos x="connsiteX1" y="connsiteY1"/>
                </a:cxn>
              </a:cxnLst>
              <a:rect l="l" t="t" r="r" b="b"/>
              <a:pathLst>
                <a:path h="189507">
                  <a:moveTo>
                    <a:pt x="0" y="191156"/>
                  </a:moveTo>
                  <a:lnTo>
                    <a:pt x="0" y="0"/>
                  </a:lnTo>
                </a:path>
              </a:pathLst>
            </a:custGeom>
            <a:ln w="16454" cap="flat">
              <a:solidFill>
                <a:schemeClr val="tx1"/>
              </a:solidFill>
              <a:prstDash val="solid"/>
              <a:miter/>
            </a:ln>
          </p:spPr>
          <p:txBody>
            <a:bodyPr rtlCol="0" anchor="ctr"/>
            <a:lstStyle/>
            <a:p>
              <a:endParaRPr lang="en-US" dirty="0"/>
            </a:p>
          </p:txBody>
        </p:sp>
        <p:sp>
          <p:nvSpPr>
            <p:cNvPr id="106" name="Freeform: Shape 56">
              <a:extLst>
                <a:ext uri="{FF2B5EF4-FFF2-40B4-BE49-F238E27FC236}">
                  <a16:creationId xmlns:a16="http://schemas.microsoft.com/office/drawing/2014/main" id="{FE45663A-69D0-8446-A4CB-3A9759D66B35}"/>
                </a:ext>
              </a:extLst>
            </p:cNvPr>
            <p:cNvSpPr/>
            <p:nvPr/>
          </p:nvSpPr>
          <p:spPr>
            <a:xfrm>
              <a:off x="3361809" y="2926914"/>
              <a:ext cx="8239" cy="8239"/>
            </a:xfrm>
            <a:custGeom>
              <a:avLst/>
              <a:gdLst>
                <a:gd name="connsiteX0" fmla="*/ 0 w 0"/>
                <a:gd name="connsiteY0" fmla="*/ 0 h 8239"/>
                <a:gd name="connsiteX1" fmla="*/ 0 w 0"/>
                <a:gd name="connsiteY1" fmla="*/ 12359 h 8239"/>
              </a:gdLst>
              <a:ahLst/>
              <a:cxnLst>
                <a:cxn ang="0">
                  <a:pos x="connsiteX0" y="connsiteY0"/>
                </a:cxn>
                <a:cxn ang="0">
                  <a:pos x="connsiteX1" y="connsiteY1"/>
                </a:cxn>
              </a:cxnLst>
              <a:rect l="l" t="t" r="r" b="b"/>
              <a:pathLst>
                <a:path h="8239">
                  <a:moveTo>
                    <a:pt x="0" y="0"/>
                  </a:moveTo>
                  <a:lnTo>
                    <a:pt x="0" y="12359"/>
                  </a:lnTo>
                </a:path>
              </a:pathLst>
            </a:custGeom>
            <a:ln w="16454" cap="flat">
              <a:solidFill>
                <a:schemeClr val="tx1"/>
              </a:solidFill>
              <a:prstDash val="solid"/>
              <a:miter/>
            </a:ln>
          </p:spPr>
          <p:txBody>
            <a:bodyPr rtlCol="0" anchor="ctr"/>
            <a:lstStyle/>
            <a:p>
              <a:endParaRPr lang="en-US" dirty="0"/>
            </a:p>
          </p:txBody>
        </p:sp>
        <p:sp>
          <p:nvSpPr>
            <p:cNvPr id="107" name="Freeform: Shape 57">
              <a:extLst>
                <a:ext uri="{FF2B5EF4-FFF2-40B4-BE49-F238E27FC236}">
                  <a16:creationId xmlns:a16="http://schemas.microsoft.com/office/drawing/2014/main" id="{4501E4B6-3562-BE4C-B65B-CCE63C33DC40}"/>
                </a:ext>
              </a:extLst>
            </p:cNvPr>
            <p:cNvSpPr/>
            <p:nvPr/>
          </p:nvSpPr>
          <p:spPr>
            <a:xfrm>
              <a:off x="3361809" y="1975256"/>
              <a:ext cx="8239" cy="947538"/>
            </a:xfrm>
            <a:custGeom>
              <a:avLst/>
              <a:gdLst>
                <a:gd name="connsiteX0" fmla="*/ 0 w 0"/>
                <a:gd name="connsiteY0" fmla="*/ 0 h 947538"/>
                <a:gd name="connsiteX1" fmla="*/ 0 w 0"/>
                <a:gd name="connsiteY1" fmla="*/ 951658 h 947538"/>
              </a:gdLst>
              <a:ahLst/>
              <a:cxnLst>
                <a:cxn ang="0">
                  <a:pos x="connsiteX0" y="connsiteY0"/>
                </a:cxn>
                <a:cxn ang="0">
                  <a:pos x="connsiteX1" y="connsiteY1"/>
                </a:cxn>
              </a:cxnLst>
              <a:rect l="l" t="t" r="r" b="b"/>
              <a:pathLst>
                <a:path h="947538">
                  <a:moveTo>
                    <a:pt x="0" y="0"/>
                  </a:moveTo>
                  <a:lnTo>
                    <a:pt x="0" y="951658"/>
                  </a:lnTo>
                </a:path>
              </a:pathLst>
            </a:custGeom>
            <a:ln w="16454" cap="flat">
              <a:solidFill>
                <a:schemeClr val="tx1"/>
              </a:solidFill>
              <a:prstDash val="solid"/>
              <a:miter/>
            </a:ln>
          </p:spPr>
          <p:txBody>
            <a:bodyPr rtlCol="0" anchor="ctr"/>
            <a:lstStyle/>
            <a:p>
              <a:endParaRPr lang="en-US" dirty="0"/>
            </a:p>
          </p:txBody>
        </p:sp>
        <p:sp>
          <p:nvSpPr>
            <p:cNvPr id="108" name="Freeform: Shape 58">
              <a:extLst>
                <a:ext uri="{FF2B5EF4-FFF2-40B4-BE49-F238E27FC236}">
                  <a16:creationId xmlns:a16="http://schemas.microsoft.com/office/drawing/2014/main" id="{52621C6B-FC3C-A443-B907-34C107BA0D57}"/>
                </a:ext>
              </a:extLst>
            </p:cNvPr>
            <p:cNvSpPr/>
            <p:nvPr/>
          </p:nvSpPr>
          <p:spPr>
            <a:xfrm>
              <a:off x="3361809" y="2939274"/>
              <a:ext cx="8239" cy="8239"/>
            </a:xfrm>
            <a:custGeom>
              <a:avLst/>
              <a:gdLst>
                <a:gd name="connsiteX0" fmla="*/ 0 w 0"/>
                <a:gd name="connsiteY0" fmla="*/ 0 h 0"/>
                <a:gd name="connsiteX1" fmla="*/ 0 w 0"/>
                <a:gd name="connsiteY1" fmla="*/ 6592 h 0"/>
              </a:gdLst>
              <a:ahLst/>
              <a:cxnLst>
                <a:cxn ang="0">
                  <a:pos x="connsiteX0" y="connsiteY0"/>
                </a:cxn>
                <a:cxn ang="0">
                  <a:pos x="connsiteX1" y="connsiteY1"/>
                </a:cxn>
              </a:cxnLst>
              <a:rect l="l" t="t" r="r" b="b"/>
              <a:pathLst>
                <a:path>
                  <a:moveTo>
                    <a:pt x="0" y="0"/>
                  </a:moveTo>
                  <a:lnTo>
                    <a:pt x="0" y="6592"/>
                  </a:lnTo>
                </a:path>
              </a:pathLst>
            </a:custGeom>
            <a:ln w="16454" cap="flat">
              <a:solidFill>
                <a:schemeClr val="tx1"/>
              </a:solidFill>
              <a:prstDash val="solid"/>
              <a:miter/>
            </a:ln>
          </p:spPr>
          <p:txBody>
            <a:bodyPr rtlCol="0" anchor="ctr"/>
            <a:lstStyle/>
            <a:p>
              <a:endParaRPr lang="en-US" dirty="0"/>
            </a:p>
          </p:txBody>
        </p:sp>
        <p:sp>
          <p:nvSpPr>
            <p:cNvPr id="109" name="Freeform: Shape 59">
              <a:extLst>
                <a:ext uri="{FF2B5EF4-FFF2-40B4-BE49-F238E27FC236}">
                  <a16:creationId xmlns:a16="http://schemas.microsoft.com/office/drawing/2014/main" id="{1D08FE10-B445-1C45-8645-588AEE9F58A1}"/>
                </a:ext>
              </a:extLst>
            </p:cNvPr>
            <p:cNvSpPr/>
            <p:nvPr/>
          </p:nvSpPr>
          <p:spPr>
            <a:xfrm>
              <a:off x="2974554" y="2490223"/>
              <a:ext cx="8239" cy="181268"/>
            </a:xfrm>
            <a:custGeom>
              <a:avLst/>
              <a:gdLst>
                <a:gd name="connsiteX0" fmla="*/ 0 w 0"/>
                <a:gd name="connsiteY0" fmla="*/ 187036 h 181268"/>
                <a:gd name="connsiteX1" fmla="*/ 0 w 0"/>
                <a:gd name="connsiteY1" fmla="*/ 0 h 181268"/>
              </a:gdLst>
              <a:ahLst/>
              <a:cxnLst>
                <a:cxn ang="0">
                  <a:pos x="connsiteX0" y="connsiteY0"/>
                </a:cxn>
                <a:cxn ang="0">
                  <a:pos x="connsiteX1" y="connsiteY1"/>
                </a:cxn>
              </a:cxnLst>
              <a:rect l="l" t="t" r="r" b="b"/>
              <a:pathLst>
                <a:path h="181268">
                  <a:moveTo>
                    <a:pt x="0" y="187036"/>
                  </a:moveTo>
                  <a:lnTo>
                    <a:pt x="0" y="0"/>
                  </a:lnTo>
                </a:path>
              </a:pathLst>
            </a:custGeom>
            <a:ln w="16454" cap="flat">
              <a:solidFill>
                <a:schemeClr val="tx1"/>
              </a:solidFill>
              <a:prstDash val="solid"/>
              <a:miter/>
            </a:ln>
          </p:spPr>
          <p:txBody>
            <a:bodyPr rtlCol="0" anchor="ctr"/>
            <a:lstStyle/>
            <a:p>
              <a:endParaRPr lang="en-US" dirty="0"/>
            </a:p>
          </p:txBody>
        </p:sp>
        <p:sp>
          <p:nvSpPr>
            <p:cNvPr id="110" name="Freeform: Shape 60">
              <a:extLst>
                <a:ext uri="{FF2B5EF4-FFF2-40B4-BE49-F238E27FC236}">
                  <a16:creationId xmlns:a16="http://schemas.microsoft.com/office/drawing/2014/main" id="{A92DB44B-CA71-D148-91CD-C3DB5D4593A4}"/>
                </a:ext>
              </a:extLst>
            </p:cNvPr>
            <p:cNvSpPr/>
            <p:nvPr/>
          </p:nvSpPr>
          <p:spPr>
            <a:xfrm>
              <a:off x="2974554" y="2677259"/>
              <a:ext cx="8239" cy="255423"/>
            </a:xfrm>
            <a:custGeom>
              <a:avLst/>
              <a:gdLst>
                <a:gd name="connsiteX0" fmla="*/ 0 w 0"/>
                <a:gd name="connsiteY0" fmla="*/ 0 h 255423"/>
                <a:gd name="connsiteX1" fmla="*/ 0 w 0"/>
                <a:gd name="connsiteY1" fmla="*/ 262015 h 255423"/>
              </a:gdLst>
              <a:ahLst/>
              <a:cxnLst>
                <a:cxn ang="0">
                  <a:pos x="connsiteX0" y="connsiteY0"/>
                </a:cxn>
                <a:cxn ang="0">
                  <a:pos x="connsiteX1" y="connsiteY1"/>
                </a:cxn>
              </a:cxnLst>
              <a:rect l="l" t="t" r="r" b="b"/>
              <a:pathLst>
                <a:path h="255423">
                  <a:moveTo>
                    <a:pt x="0" y="0"/>
                  </a:moveTo>
                  <a:lnTo>
                    <a:pt x="0" y="262015"/>
                  </a:lnTo>
                </a:path>
              </a:pathLst>
            </a:custGeom>
            <a:ln w="16454" cap="flat">
              <a:solidFill>
                <a:schemeClr val="tx1"/>
              </a:solidFill>
              <a:prstDash val="solid"/>
              <a:miter/>
            </a:ln>
          </p:spPr>
          <p:txBody>
            <a:bodyPr rtlCol="0" anchor="ctr"/>
            <a:lstStyle/>
            <a:p>
              <a:endParaRPr lang="en-US" dirty="0"/>
            </a:p>
          </p:txBody>
        </p:sp>
        <p:sp>
          <p:nvSpPr>
            <p:cNvPr id="111" name="Freeform: Shape 61">
              <a:extLst>
                <a:ext uri="{FF2B5EF4-FFF2-40B4-BE49-F238E27FC236}">
                  <a16:creationId xmlns:a16="http://schemas.microsoft.com/office/drawing/2014/main" id="{62B00666-18D9-3B48-8346-F87A99F7B119}"/>
                </a:ext>
              </a:extLst>
            </p:cNvPr>
            <p:cNvSpPr/>
            <p:nvPr/>
          </p:nvSpPr>
          <p:spPr>
            <a:xfrm>
              <a:off x="2974554" y="1679460"/>
              <a:ext cx="8239" cy="346057"/>
            </a:xfrm>
            <a:custGeom>
              <a:avLst/>
              <a:gdLst>
                <a:gd name="connsiteX0" fmla="*/ 0 w 0"/>
                <a:gd name="connsiteY0" fmla="*/ 0 h 346057"/>
                <a:gd name="connsiteX1" fmla="*/ 0 w 0"/>
                <a:gd name="connsiteY1" fmla="*/ 346057 h 346057"/>
              </a:gdLst>
              <a:ahLst/>
              <a:cxnLst>
                <a:cxn ang="0">
                  <a:pos x="connsiteX0" y="connsiteY0"/>
                </a:cxn>
                <a:cxn ang="0">
                  <a:pos x="connsiteX1" y="connsiteY1"/>
                </a:cxn>
              </a:cxnLst>
              <a:rect l="l" t="t" r="r" b="b"/>
              <a:pathLst>
                <a:path h="346057">
                  <a:moveTo>
                    <a:pt x="0" y="0"/>
                  </a:moveTo>
                  <a:lnTo>
                    <a:pt x="0" y="346057"/>
                  </a:lnTo>
                </a:path>
              </a:pathLst>
            </a:custGeom>
            <a:ln w="16454" cap="flat">
              <a:solidFill>
                <a:schemeClr val="tx1"/>
              </a:solidFill>
              <a:prstDash val="solid"/>
              <a:miter/>
            </a:ln>
          </p:spPr>
          <p:txBody>
            <a:bodyPr rtlCol="0" anchor="ctr"/>
            <a:lstStyle/>
            <a:p>
              <a:endParaRPr lang="en-US" dirty="0"/>
            </a:p>
          </p:txBody>
        </p:sp>
        <p:sp>
          <p:nvSpPr>
            <p:cNvPr id="112" name="Freeform: Shape 62">
              <a:extLst>
                <a:ext uri="{FF2B5EF4-FFF2-40B4-BE49-F238E27FC236}">
                  <a16:creationId xmlns:a16="http://schemas.microsoft.com/office/drawing/2014/main" id="{15719CA8-4E6F-094C-B802-CD75DA5FDFA8}"/>
                </a:ext>
              </a:extLst>
            </p:cNvPr>
            <p:cNvSpPr/>
            <p:nvPr/>
          </p:nvSpPr>
          <p:spPr>
            <a:xfrm>
              <a:off x="2974554" y="2939274"/>
              <a:ext cx="8239" cy="8239"/>
            </a:xfrm>
            <a:custGeom>
              <a:avLst/>
              <a:gdLst>
                <a:gd name="connsiteX0" fmla="*/ 0 w 0"/>
                <a:gd name="connsiteY0" fmla="*/ 0 h 0"/>
                <a:gd name="connsiteX1" fmla="*/ 0 w 0"/>
                <a:gd name="connsiteY1" fmla="*/ 6592 h 0"/>
              </a:gdLst>
              <a:ahLst/>
              <a:cxnLst>
                <a:cxn ang="0">
                  <a:pos x="connsiteX0" y="connsiteY0"/>
                </a:cxn>
                <a:cxn ang="0">
                  <a:pos x="connsiteX1" y="connsiteY1"/>
                </a:cxn>
              </a:cxnLst>
              <a:rect l="l" t="t" r="r" b="b"/>
              <a:pathLst>
                <a:path>
                  <a:moveTo>
                    <a:pt x="0" y="0"/>
                  </a:moveTo>
                  <a:lnTo>
                    <a:pt x="0" y="6592"/>
                  </a:lnTo>
                </a:path>
              </a:pathLst>
            </a:custGeom>
            <a:ln w="16454" cap="flat">
              <a:solidFill>
                <a:schemeClr val="tx1"/>
              </a:solidFill>
              <a:prstDash val="solid"/>
              <a:miter/>
            </a:ln>
          </p:spPr>
          <p:txBody>
            <a:bodyPr rtlCol="0" anchor="ctr"/>
            <a:lstStyle/>
            <a:p>
              <a:endParaRPr lang="en-US" dirty="0"/>
            </a:p>
          </p:txBody>
        </p:sp>
        <p:sp>
          <p:nvSpPr>
            <p:cNvPr id="113" name="Freeform: Shape 63">
              <a:extLst>
                <a:ext uri="{FF2B5EF4-FFF2-40B4-BE49-F238E27FC236}">
                  <a16:creationId xmlns:a16="http://schemas.microsoft.com/office/drawing/2014/main" id="{616CBE70-A27D-774F-B4FF-679D356AB4C1}"/>
                </a:ext>
              </a:extLst>
            </p:cNvPr>
            <p:cNvSpPr/>
            <p:nvPr/>
          </p:nvSpPr>
          <p:spPr>
            <a:xfrm>
              <a:off x="2974554" y="2166412"/>
              <a:ext cx="8239" cy="321339"/>
            </a:xfrm>
            <a:custGeom>
              <a:avLst/>
              <a:gdLst>
                <a:gd name="connsiteX0" fmla="*/ 0 w 0"/>
                <a:gd name="connsiteY0" fmla="*/ 323811 h 321339"/>
                <a:gd name="connsiteX1" fmla="*/ 0 w 0"/>
                <a:gd name="connsiteY1" fmla="*/ 0 h 321339"/>
              </a:gdLst>
              <a:ahLst/>
              <a:cxnLst>
                <a:cxn ang="0">
                  <a:pos x="connsiteX0" y="connsiteY0"/>
                </a:cxn>
                <a:cxn ang="0">
                  <a:pos x="connsiteX1" y="connsiteY1"/>
                </a:cxn>
              </a:cxnLst>
              <a:rect l="l" t="t" r="r" b="b"/>
              <a:pathLst>
                <a:path h="321339">
                  <a:moveTo>
                    <a:pt x="0" y="323811"/>
                  </a:moveTo>
                  <a:lnTo>
                    <a:pt x="0" y="0"/>
                  </a:lnTo>
                </a:path>
              </a:pathLst>
            </a:custGeom>
            <a:ln w="16454" cap="flat">
              <a:solidFill>
                <a:schemeClr val="tx1"/>
              </a:solidFill>
              <a:prstDash val="solid"/>
              <a:miter/>
            </a:ln>
          </p:spPr>
          <p:txBody>
            <a:bodyPr rtlCol="0" anchor="ctr"/>
            <a:lstStyle/>
            <a:p>
              <a:endParaRPr lang="en-US" dirty="0"/>
            </a:p>
          </p:txBody>
        </p:sp>
        <p:sp>
          <p:nvSpPr>
            <p:cNvPr id="114" name="Freeform: Shape 64">
              <a:extLst>
                <a:ext uri="{FF2B5EF4-FFF2-40B4-BE49-F238E27FC236}">
                  <a16:creationId xmlns:a16="http://schemas.microsoft.com/office/drawing/2014/main" id="{E055E31C-98EF-CF4B-8A80-E7D2A276A983}"/>
                </a:ext>
              </a:extLst>
            </p:cNvPr>
            <p:cNvSpPr/>
            <p:nvPr/>
          </p:nvSpPr>
          <p:spPr>
            <a:xfrm>
              <a:off x="2541982" y="1483360"/>
              <a:ext cx="8239" cy="782749"/>
            </a:xfrm>
            <a:custGeom>
              <a:avLst/>
              <a:gdLst>
                <a:gd name="connsiteX0" fmla="*/ 0 w 0"/>
                <a:gd name="connsiteY0" fmla="*/ 786869 h 782749"/>
                <a:gd name="connsiteX1" fmla="*/ 0 w 0"/>
                <a:gd name="connsiteY1" fmla="*/ 0 h 782749"/>
              </a:gdLst>
              <a:ahLst/>
              <a:cxnLst>
                <a:cxn ang="0">
                  <a:pos x="connsiteX0" y="connsiteY0"/>
                </a:cxn>
                <a:cxn ang="0">
                  <a:pos x="connsiteX1" y="connsiteY1"/>
                </a:cxn>
              </a:cxnLst>
              <a:rect l="l" t="t" r="r" b="b"/>
              <a:pathLst>
                <a:path h="782749">
                  <a:moveTo>
                    <a:pt x="0" y="786869"/>
                  </a:moveTo>
                  <a:lnTo>
                    <a:pt x="0" y="0"/>
                  </a:lnTo>
                </a:path>
              </a:pathLst>
            </a:custGeom>
            <a:ln w="16454" cap="flat">
              <a:solidFill>
                <a:schemeClr val="tx1"/>
              </a:solidFill>
              <a:prstDash val="solid"/>
              <a:miter/>
            </a:ln>
          </p:spPr>
          <p:txBody>
            <a:bodyPr rtlCol="0" anchor="ctr"/>
            <a:lstStyle/>
            <a:p>
              <a:endParaRPr lang="en-US" dirty="0"/>
            </a:p>
          </p:txBody>
        </p:sp>
        <p:sp>
          <p:nvSpPr>
            <p:cNvPr id="115" name="Freeform: Shape 65">
              <a:extLst>
                <a:ext uri="{FF2B5EF4-FFF2-40B4-BE49-F238E27FC236}">
                  <a16:creationId xmlns:a16="http://schemas.microsoft.com/office/drawing/2014/main" id="{90DA87DB-91D4-644B-82F2-F0B645C3E726}"/>
                </a:ext>
              </a:extLst>
            </p:cNvPr>
            <p:cNvSpPr/>
            <p:nvPr/>
          </p:nvSpPr>
          <p:spPr>
            <a:xfrm>
              <a:off x="2541982" y="2270229"/>
              <a:ext cx="8239" cy="214226"/>
            </a:xfrm>
            <a:custGeom>
              <a:avLst/>
              <a:gdLst>
                <a:gd name="connsiteX0" fmla="*/ 0 w 0"/>
                <a:gd name="connsiteY0" fmla="*/ 0 h 214226"/>
                <a:gd name="connsiteX1" fmla="*/ 0 w 0"/>
                <a:gd name="connsiteY1" fmla="*/ 217522 h 214226"/>
              </a:gdLst>
              <a:ahLst/>
              <a:cxnLst>
                <a:cxn ang="0">
                  <a:pos x="connsiteX0" y="connsiteY0"/>
                </a:cxn>
                <a:cxn ang="0">
                  <a:pos x="connsiteX1" y="connsiteY1"/>
                </a:cxn>
              </a:cxnLst>
              <a:rect l="l" t="t" r="r" b="b"/>
              <a:pathLst>
                <a:path h="214226">
                  <a:moveTo>
                    <a:pt x="0" y="0"/>
                  </a:moveTo>
                  <a:lnTo>
                    <a:pt x="0" y="217522"/>
                  </a:lnTo>
                </a:path>
              </a:pathLst>
            </a:custGeom>
            <a:ln w="16454" cap="flat">
              <a:solidFill>
                <a:schemeClr val="tx1"/>
              </a:solidFill>
              <a:prstDash val="solid"/>
              <a:miter/>
            </a:ln>
          </p:spPr>
          <p:txBody>
            <a:bodyPr rtlCol="0" anchor="ctr"/>
            <a:lstStyle/>
            <a:p>
              <a:endParaRPr lang="en-US" dirty="0"/>
            </a:p>
          </p:txBody>
        </p:sp>
        <p:sp>
          <p:nvSpPr>
            <p:cNvPr id="116" name="Freeform: Shape 66">
              <a:extLst>
                <a:ext uri="{FF2B5EF4-FFF2-40B4-BE49-F238E27FC236}">
                  <a16:creationId xmlns:a16="http://schemas.microsoft.com/office/drawing/2014/main" id="{AA73DCF5-F384-4440-BA05-3627B77BA03A}"/>
                </a:ext>
              </a:extLst>
            </p:cNvPr>
            <p:cNvSpPr/>
            <p:nvPr/>
          </p:nvSpPr>
          <p:spPr>
            <a:xfrm>
              <a:off x="2298918" y="1346585"/>
              <a:ext cx="115352" cy="403734"/>
            </a:xfrm>
            <a:custGeom>
              <a:avLst/>
              <a:gdLst>
                <a:gd name="connsiteX0" fmla="*/ 117824 w 115352"/>
                <a:gd name="connsiteY0" fmla="*/ 0 h 403733"/>
                <a:gd name="connsiteX1" fmla="*/ 0 w 115352"/>
                <a:gd name="connsiteY1" fmla="*/ 411973 h 403733"/>
              </a:gdLst>
              <a:ahLst/>
              <a:cxnLst>
                <a:cxn ang="0">
                  <a:pos x="connsiteX0" y="connsiteY0"/>
                </a:cxn>
                <a:cxn ang="0">
                  <a:pos x="connsiteX1" y="connsiteY1"/>
                </a:cxn>
              </a:cxnLst>
              <a:rect l="l" t="t" r="r" b="b"/>
              <a:pathLst>
                <a:path w="115352" h="403733">
                  <a:moveTo>
                    <a:pt x="117824" y="0"/>
                  </a:moveTo>
                  <a:cubicBezTo>
                    <a:pt x="108761" y="126064"/>
                    <a:pt x="68388" y="266135"/>
                    <a:pt x="0" y="411973"/>
                  </a:cubicBezTo>
                </a:path>
              </a:pathLst>
            </a:custGeom>
            <a:noFill/>
            <a:ln w="16454" cap="flat">
              <a:solidFill>
                <a:schemeClr val="accent2"/>
              </a:solidFill>
              <a:prstDash val="solid"/>
              <a:miter/>
            </a:ln>
          </p:spPr>
          <p:txBody>
            <a:bodyPr rtlCol="0" anchor="ctr"/>
            <a:lstStyle/>
            <a:p>
              <a:endParaRPr lang="en-US" dirty="0"/>
            </a:p>
          </p:txBody>
        </p:sp>
        <p:sp>
          <p:nvSpPr>
            <p:cNvPr id="117" name="Freeform: Shape 67">
              <a:extLst>
                <a:ext uri="{FF2B5EF4-FFF2-40B4-BE49-F238E27FC236}">
                  <a16:creationId xmlns:a16="http://schemas.microsoft.com/office/drawing/2014/main" id="{FE013877-E63A-D64D-AF73-04AACEEDD906}"/>
                </a:ext>
              </a:extLst>
            </p:cNvPr>
            <p:cNvSpPr/>
            <p:nvPr/>
          </p:nvSpPr>
          <p:spPr>
            <a:xfrm>
              <a:off x="1144569" y="2650892"/>
              <a:ext cx="370776" cy="197747"/>
            </a:xfrm>
            <a:custGeom>
              <a:avLst/>
              <a:gdLst>
                <a:gd name="connsiteX0" fmla="*/ 0 w 370775"/>
                <a:gd name="connsiteY0" fmla="*/ 199395 h 197747"/>
                <a:gd name="connsiteX1" fmla="*/ 375720 w 370775"/>
                <a:gd name="connsiteY1" fmla="*/ 0 h 197747"/>
              </a:gdLst>
              <a:ahLst/>
              <a:cxnLst>
                <a:cxn ang="0">
                  <a:pos x="connsiteX0" y="connsiteY0"/>
                </a:cxn>
                <a:cxn ang="0">
                  <a:pos x="connsiteX1" y="connsiteY1"/>
                </a:cxn>
              </a:cxnLst>
              <a:rect l="l" t="t" r="r" b="b"/>
              <a:pathLst>
                <a:path w="370775" h="197747">
                  <a:moveTo>
                    <a:pt x="0" y="199395"/>
                  </a:moveTo>
                  <a:cubicBezTo>
                    <a:pt x="121944" y="153254"/>
                    <a:pt x="248832" y="85690"/>
                    <a:pt x="375720" y="0"/>
                  </a:cubicBezTo>
                </a:path>
              </a:pathLst>
            </a:custGeom>
            <a:noFill/>
            <a:ln w="16454" cap="flat">
              <a:solidFill>
                <a:schemeClr val="accent2"/>
              </a:solidFill>
              <a:prstDash val="solid"/>
              <a:miter/>
            </a:ln>
          </p:spPr>
          <p:txBody>
            <a:bodyPr rtlCol="0" anchor="ctr"/>
            <a:lstStyle/>
            <a:p>
              <a:endParaRPr lang="en-US" dirty="0"/>
            </a:p>
          </p:txBody>
        </p:sp>
        <p:sp>
          <p:nvSpPr>
            <p:cNvPr id="118" name="Freeform: Shape 68">
              <a:extLst>
                <a:ext uri="{FF2B5EF4-FFF2-40B4-BE49-F238E27FC236}">
                  <a16:creationId xmlns:a16="http://schemas.microsoft.com/office/drawing/2014/main" id="{F3503BDB-A91F-574B-BF18-C79DB2152891}"/>
                </a:ext>
              </a:extLst>
            </p:cNvPr>
            <p:cNvSpPr/>
            <p:nvPr/>
          </p:nvSpPr>
          <p:spPr>
            <a:xfrm>
              <a:off x="1674367" y="2238095"/>
              <a:ext cx="304860" cy="296621"/>
            </a:xfrm>
            <a:custGeom>
              <a:avLst/>
              <a:gdLst>
                <a:gd name="connsiteX0" fmla="*/ 307332 w 304860"/>
                <a:gd name="connsiteY0" fmla="*/ 0 h 296620"/>
                <a:gd name="connsiteX1" fmla="*/ 187036 w 304860"/>
                <a:gd name="connsiteY1" fmla="*/ 128536 h 296620"/>
                <a:gd name="connsiteX2" fmla="*/ 0 w 304860"/>
                <a:gd name="connsiteY2" fmla="*/ 297445 h 296620"/>
              </a:gdLst>
              <a:ahLst/>
              <a:cxnLst>
                <a:cxn ang="0">
                  <a:pos x="connsiteX0" y="connsiteY0"/>
                </a:cxn>
                <a:cxn ang="0">
                  <a:pos x="connsiteX1" y="connsiteY1"/>
                </a:cxn>
                <a:cxn ang="0">
                  <a:pos x="connsiteX2" y="connsiteY2"/>
                </a:cxn>
              </a:cxnLst>
              <a:rect l="l" t="t" r="r" b="b"/>
              <a:pathLst>
                <a:path w="304860" h="296620">
                  <a:moveTo>
                    <a:pt x="307332" y="0"/>
                  </a:moveTo>
                  <a:cubicBezTo>
                    <a:pt x="269430" y="43669"/>
                    <a:pt x="229881" y="86514"/>
                    <a:pt x="187036" y="128536"/>
                  </a:cubicBezTo>
                  <a:cubicBezTo>
                    <a:pt x="126064" y="189508"/>
                    <a:pt x="63444" y="246360"/>
                    <a:pt x="0" y="297445"/>
                  </a:cubicBezTo>
                </a:path>
              </a:pathLst>
            </a:custGeom>
            <a:noFill/>
            <a:ln w="16454" cap="flat">
              <a:solidFill>
                <a:schemeClr val="accent2"/>
              </a:solidFill>
              <a:prstDash val="solid"/>
              <a:miter/>
            </a:ln>
          </p:spPr>
          <p:txBody>
            <a:bodyPr rtlCol="0" anchor="ctr"/>
            <a:lstStyle/>
            <a:p>
              <a:endParaRPr lang="en-US" dirty="0"/>
            </a:p>
          </p:txBody>
        </p:sp>
        <p:sp>
          <p:nvSpPr>
            <p:cNvPr id="119" name="Freeform: Shape 69">
              <a:extLst>
                <a:ext uri="{FF2B5EF4-FFF2-40B4-BE49-F238E27FC236}">
                  <a16:creationId xmlns:a16="http://schemas.microsoft.com/office/drawing/2014/main" id="{88F77E0D-69D0-D347-9413-6D6E882A6398}"/>
                </a:ext>
              </a:extLst>
            </p:cNvPr>
            <p:cNvSpPr/>
            <p:nvPr/>
          </p:nvSpPr>
          <p:spPr>
            <a:xfrm>
              <a:off x="770497" y="2850287"/>
              <a:ext cx="370776" cy="65916"/>
            </a:xfrm>
            <a:custGeom>
              <a:avLst/>
              <a:gdLst>
                <a:gd name="connsiteX0" fmla="*/ 0 w 370775"/>
                <a:gd name="connsiteY0" fmla="*/ 73331 h 65915"/>
                <a:gd name="connsiteX1" fmla="*/ 374896 w 370775"/>
                <a:gd name="connsiteY1" fmla="*/ 0 h 65915"/>
              </a:gdLst>
              <a:ahLst/>
              <a:cxnLst>
                <a:cxn ang="0">
                  <a:pos x="connsiteX0" y="connsiteY0"/>
                </a:cxn>
                <a:cxn ang="0">
                  <a:pos x="connsiteX1" y="connsiteY1"/>
                </a:cxn>
              </a:cxnLst>
              <a:rect l="l" t="t" r="r" b="b"/>
              <a:pathLst>
                <a:path w="370775" h="65915">
                  <a:moveTo>
                    <a:pt x="0" y="73331"/>
                  </a:moveTo>
                  <a:cubicBezTo>
                    <a:pt x="112881" y="76627"/>
                    <a:pt x="240592" y="51085"/>
                    <a:pt x="374896" y="0"/>
                  </a:cubicBezTo>
                </a:path>
              </a:pathLst>
            </a:custGeom>
            <a:noFill/>
            <a:ln w="16454" cap="flat">
              <a:solidFill>
                <a:schemeClr val="accent2"/>
              </a:solidFill>
              <a:prstDash val="solid"/>
              <a:miter/>
            </a:ln>
          </p:spPr>
          <p:txBody>
            <a:bodyPr rtlCol="0" anchor="ctr"/>
            <a:lstStyle/>
            <a:p>
              <a:endParaRPr lang="en-US" dirty="0"/>
            </a:p>
          </p:txBody>
        </p:sp>
        <p:sp>
          <p:nvSpPr>
            <p:cNvPr id="120" name="Freeform: Shape 70">
              <a:extLst>
                <a:ext uri="{FF2B5EF4-FFF2-40B4-BE49-F238E27FC236}">
                  <a16:creationId xmlns:a16="http://schemas.microsoft.com/office/drawing/2014/main" id="{EA861D8E-0FA9-6E43-B7EC-581BD099EEF9}"/>
                </a:ext>
              </a:extLst>
            </p:cNvPr>
            <p:cNvSpPr/>
            <p:nvPr/>
          </p:nvSpPr>
          <p:spPr>
            <a:xfrm>
              <a:off x="1648824" y="2535540"/>
              <a:ext cx="24718" cy="16479"/>
            </a:xfrm>
            <a:custGeom>
              <a:avLst/>
              <a:gdLst>
                <a:gd name="connsiteX0" fmla="*/ 25542 w 24718"/>
                <a:gd name="connsiteY0" fmla="*/ 0 h 16478"/>
                <a:gd name="connsiteX1" fmla="*/ 0 w 24718"/>
                <a:gd name="connsiteY1" fmla="*/ 20599 h 16478"/>
              </a:gdLst>
              <a:ahLst/>
              <a:cxnLst>
                <a:cxn ang="0">
                  <a:pos x="connsiteX0" y="connsiteY0"/>
                </a:cxn>
                <a:cxn ang="0">
                  <a:pos x="connsiteX1" y="connsiteY1"/>
                </a:cxn>
              </a:cxnLst>
              <a:rect l="l" t="t" r="r" b="b"/>
              <a:pathLst>
                <a:path w="24718" h="16478">
                  <a:moveTo>
                    <a:pt x="25542" y="0"/>
                  </a:moveTo>
                  <a:cubicBezTo>
                    <a:pt x="17303" y="7416"/>
                    <a:pt x="8239" y="14007"/>
                    <a:pt x="0" y="20599"/>
                  </a:cubicBezTo>
                </a:path>
              </a:pathLst>
            </a:custGeom>
            <a:noFill/>
            <a:ln w="16454" cap="flat">
              <a:solidFill>
                <a:schemeClr val="tx1"/>
              </a:solidFill>
              <a:prstDash val="solid"/>
              <a:miter/>
            </a:ln>
          </p:spPr>
          <p:txBody>
            <a:bodyPr rtlCol="0" anchor="ctr"/>
            <a:lstStyle/>
            <a:p>
              <a:endParaRPr lang="en-US" dirty="0"/>
            </a:p>
          </p:txBody>
        </p:sp>
        <p:sp>
          <p:nvSpPr>
            <p:cNvPr id="121" name="Freeform: Shape 71">
              <a:extLst>
                <a:ext uri="{FF2B5EF4-FFF2-40B4-BE49-F238E27FC236}">
                  <a16:creationId xmlns:a16="http://schemas.microsoft.com/office/drawing/2014/main" id="{4F485671-5866-CE4D-B27F-F3DFDB14B5EB}"/>
                </a:ext>
              </a:extLst>
            </p:cNvPr>
            <p:cNvSpPr/>
            <p:nvPr/>
          </p:nvSpPr>
          <p:spPr>
            <a:xfrm>
              <a:off x="2069861" y="1883798"/>
              <a:ext cx="156550" cy="238944"/>
            </a:xfrm>
            <a:custGeom>
              <a:avLst/>
              <a:gdLst>
                <a:gd name="connsiteX0" fmla="*/ 163965 w 156549"/>
                <a:gd name="connsiteY0" fmla="*/ 0 h 238944"/>
                <a:gd name="connsiteX1" fmla="*/ 0 w 156549"/>
                <a:gd name="connsiteY1" fmla="*/ 245536 h 238944"/>
              </a:gdLst>
              <a:ahLst/>
              <a:cxnLst>
                <a:cxn ang="0">
                  <a:pos x="connsiteX0" y="connsiteY0"/>
                </a:cxn>
                <a:cxn ang="0">
                  <a:pos x="connsiteX1" y="connsiteY1"/>
                </a:cxn>
              </a:cxnLst>
              <a:rect l="l" t="t" r="r" b="b"/>
              <a:pathLst>
                <a:path w="156549" h="238944">
                  <a:moveTo>
                    <a:pt x="163965" y="0"/>
                  </a:moveTo>
                  <a:cubicBezTo>
                    <a:pt x="117824" y="81571"/>
                    <a:pt x="62620" y="163965"/>
                    <a:pt x="0" y="245536"/>
                  </a:cubicBezTo>
                </a:path>
              </a:pathLst>
            </a:custGeom>
            <a:noFill/>
            <a:ln w="16454" cap="flat">
              <a:solidFill>
                <a:schemeClr val="accent2"/>
              </a:solidFill>
              <a:prstDash val="solid"/>
              <a:miter/>
            </a:ln>
          </p:spPr>
          <p:txBody>
            <a:bodyPr rtlCol="0" anchor="ctr"/>
            <a:lstStyle/>
            <a:p>
              <a:endParaRPr lang="en-US" dirty="0"/>
            </a:p>
          </p:txBody>
        </p:sp>
        <p:sp>
          <p:nvSpPr>
            <p:cNvPr id="122" name="Freeform: Shape 72">
              <a:extLst>
                <a:ext uri="{FF2B5EF4-FFF2-40B4-BE49-F238E27FC236}">
                  <a16:creationId xmlns:a16="http://schemas.microsoft.com/office/drawing/2014/main" id="{A3B2853C-A114-3A44-A62C-89791D178DD5}"/>
                </a:ext>
              </a:extLst>
            </p:cNvPr>
            <p:cNvSpPr/>
            <p:nvPr/>
          </p:nvSpPr>
          <p:spPr>
            <a:xfrm>
              <a:off x="3032229" y="1431452"/>
              <a:ext cx="255423" cy="601481"/>
            </a:xfrm>
            <a:custGeom>
              <a:avLst/>
              <a:gdLst>
                <a:gd name="connsiteX0" fmla="*/ 258719 w 255423"/>
                <a:gd name="connsiteY0" fmla="*/ 0 h 601480"/>
                <a:gd name="connsiteX1" fmla="*/ 0 w 255423"/>
                <a:gd name="connsiteY1" fmla="*/ 606425 h 601480"/>
              </a:gdLst>
              <a:ahLst/>
              <a:cxnLst>
                <a:cxn ang="0">
                  <a:pos x="connsiteX0" y="connsiteY0"/>
                </a:cxn>
                <a:cxn ang="0">
                  <a:pos x="connsiteX1" y="connsiteY1"/>
                </a:cxn>
              </a:cxnLst>
              <a:rect l="l" t="t" r="r" b="b"/>
              <a:pathLst>
                <a:path w="255423" h="601480">
                  <a:moveTo>
                    <a:pt x="258719" y="0"/>
                  </a:moveTo>
                  <a:cubicBezTo>
                    <a:pt x="231529" y="184564"/>
                    <a:pt x="141719" y="396318"/>
                    <a:pt x="0" y="606425"/>
                  </a:cubicBezTo>
                </a:path>
              </a:pathLst>
            </a:custGeom>
            <a:noFill/>
            <a:ln w="16454" cap="flat">
              <a:solidFill>
                <a:schemeClr val="accent2"/>
              </a:solidFill>
              <a:prstDash val="solid"/>
              <a:miter/>
            </a:ln>
          </p:spPr>
          <p:txBody>
            <a:bodyPr rtlCol="0" anchor="ctr"/>
            <a:lstStyle/>
            <a:p>
              <a:endParaRPr lang="en-US" dirty="0"/>
            </a:p>
          </p:txBody>
        </p:sp>
        <p:sp>
          <p:nvSpPr>
            <p:cNvPr id="123" name="Freeform: Shape 73">
              <a:extLst>
                <a:ext uri="{FF2B5EF4-FFF2-40B4-BE49-F238E27FC236}">
                  <a16:creationId xmlns:a16="http://schemas.microsoft.com/office/drawing/2014/main" id="{AA86F7AB-8B04-FD48-973D-0BF918349F52}"/>
                </a:ext>
              </a:extLst>
            </p:cNvPr>
            <p:cNvSpPr/>
            <p:nvPr/>
          </p:nvSpPr>
          <p:spPr>
            <a:xfrm>
              <a:off x="2771862" y="2152405"/>
              <a:ext cx="173029" cy="197747"/>
            </a:xfrm>
            <a:custGeom>
              <a:avLst/>
              <a:gdLst>
                <a:gd name="connsiteX0" fmla="*/ 0 w 173028"/>
                <a:gd name="connsiteY0" fmla="*/ 204339 h 197747"/>
                <a:gd name="connsiteX1" fmla="*/ 177148 w 173028"/>
                <a:gd name="connsiteY1" fmla="*/ 0 h 197747"/>
              </a:gdLst>
              <a:ahLst/>
              <a:cxnLst>
                <a:cxn ang="0">
                  <a:pos x="connsiteX0" y="connsiteY0"/>
                </a:cxn>
                <a:cxn ang="0">
                  <a:pos x="connsiteX1" y="connsiteY1"/>
                </a:cxn>
              </a:cxnLst>
              <a:rect l="l" t="t" r="r" b="b"/>
              <a:pathLst>
                <a:path w="173028" h="197747">
                  <a:moveTo>
                    <a:pt x="0" y="204339"/>
                  </a:moveTo>
                  <a:cubicBezTo>
                    <a:pt x="64268" y="137599"/>
                    <a:pt x="123592" y="69212"/>
                    <a:pt x="177148" y="0"/>
                  </a:cubicBezTo>
                </a:path>
              </a:pathLst>
            </a:custGeom>
            <a:noFill/>
            <a:ln w="16454" cap="flat">
              <a:solidFill>
                <a:schemeClr val="accent2"/>
              </a:solidFill>
              <a:prstDash val="solid"/>
              <a:miter/>
            </a:ln>
          </p:spPr>
          <p:txBody>
            <a:bodyPr rtlCol="0" anchor="ctr"/>
            <a:lstStyle/>
            <a:p>
              <a:endParaRPr lang="en-US" dirty="0"/>
            </a:p>
          </p:txBody>
        </p:sp>
        <p:sp>
          <p:nvSpPr>
            <p:cNvPr id="124" name="Freeform: Shape 74">
              <a:extLst>
                <a:ext uri="{FF2B5EF4-FFF2-40B4-BE49-F238E27FC236}">
                  <a16:creationId xmlns:a16="http://schemas.microsoft.com/office/drawing/2014/main" id="{57415961-2D4C-8A4C-9A79-0BCE4A6D3F0B}"/>
                </a:ext>
              </a:extLst>
            </p:cNvPr>
            <p:cNvSpPr/>
            <p:nvPr/>
          </p:nvSpPr>
          <p:spPr>
            <a:xfrm>
              <a:off x="2588947" y="2356743"/>
              <a:ext cx="164789" cy="156550"/>
            </a:xfrm>
            <a:custGeom>
              <a:avLst/>
              <a:gdLst>
                <a:gd name="connsiteX0" fmla="*/ 167261 w 164789"/>
                <a:gd name="connsiteY0" fmla="*/ 0 h 156549"/>
                <a:gd name="connsiteX1" fmla="*/ 138423 w 164789"/>
                <a:gd name="connsiteY1" fmla="*/ 29662 h 156549"/>
                <a:gd name="connsiteX2" fmla="*/ 0 w 164789"/>
                <a:gd name="connsiteY2" fmla="*/ 158198 h 156549"/>
              </a:gdLst>
              <a:ahLst/>
              <a:cxnLst>
                <a:cxn ang="0">
                  <a:pos x="connsiteX0" y="connsiteY0"/>
                </a:cxn>
                <a:cxn ang="0">
                  <a:pos x="connsiteX1" y="connsiteY1"/>
                </a:cxn>
                <a:cxn ang="0">
                  <a:pos x="connsiteX2" y="connsiteY2"/>
                </a:cxn>
              </a:cxnLst>
              <a:rect l="l" t="t" r="r" b="b"/>
              <a:pathLst>
                <a:path w="164789" h="156549">
                  <a:moveTo>
                    <a:pt x="167261" y="0"/>
                  </a:moveTo>
                  <a:cubicBezTo>
                    <a:pt x="157374" y="9887"/>
                    <a:pt x="148310" y="19775"/>
                    <a:pt x="138423" y="29662"/>
                  </a:cubicBezTo>
                  <a:cubicBezTo>
                    <a:pt x="93106" y="74979"/>
                    <a:pt x="46965" y="117824"/>
                    <a:pt x="0" y="158198"/>
                  </a:cubicBezTo>
                </a:path>
              </a:pathLst>
            </a:custGeom>
            <a:noFill/>
            <a:ln w="16454" cap="flat">
              <a:solidFill>
                <a:schemeClr val="accent2"/>
              </a:solidFill>
              <a:prstDash val="solid"/>
              <a:miter/>
            </a:ln>
          </p:spPr>
          <p:txBody>
            <a:bodyPr rtlCol="0" anchor="ctr"/>
            <a:lstStyle/>
            <a:p>
              <a:endParaRPr lang="en-US" dirty="0"/>
            </a:p>
          </p:txBody>
        </p:sp>
        <p:sp>
          <p:nvSpPr>
            <p:cNvPr id="125" name="Freeform: Shape 75">
              <a:extLst>
                <a:ext uri="{FF2B5EF4-FFF2-40B4-BE49-F238E27FC236}">
                  <a16:creationId xmlns:a16="http://schemas.microsoft.com/office/drawing/2014/main" id="{7778B9C7-C481-4B41-A705-B1DC18C572B3}"/>
                </a:ext>
              </a:extLst>
            </p:cNvPr>
            <p:cNvSpPr/>
            <p:nvPr/>
          </p:nvSpPr>
          <p:spPr>
            <a:xfrm>
              <a:off x="1077006" y="2421011"/>
              <a:ext cx="140071" cy="140071"/>
            </a:xfrm>
            <a:custGeom>
              <a:avLst/>
              <a:gdLst>
                <a:gd name="connsiteX0" fmla="*/ 141719 w 140070"/>
                <a:gd name="connsiteY0" fmla="*/ 70859 h 140070"/>
                <a:gd name="connsiteX1" fmla="*/ 70859 w 140070"/>
                <a:gd name="connsiteY1" fmla="*/ 141719 h 140070"/>
                <a:gd name="connsiteX2" fmla="*/ 0 w 140070"/>
                <a:gd name="connsiteY2" fmla="*/ 70859 h 140070"/>
                <a:gd name="connsiteX3" fmla="*/ 70859 w 140070"/>
                <a:gd name="connsiteY3" fmla="*/ 0 h 140070"/>
                <a:gd name="connsiteX4" fmla="*/ 141719 w 140070"/>
                <a:gd name="connsiteY4" fmla="*/ 70859 h 14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0" h="140070">
                  <a:moveTo>
                    <a:pt x="141719" y="70859"/>
                  </a:moveTo>
                  <a:cubicBezTo>
                    <a:pt x="141719" y="109994"/>
                    <a:pt x="109994" y="141719"/>
                    <a:pt x="70859" y="141719"/>
                  </a:cubicBezTo>
                  <a:cubicBezTo>
                    <a:pt x="31725" y="141719"/>
                    <a:pt x="0" y="109994"/>
                    <a:pt x="0" y="70859"/>
                  </a:cubicBezTo>
                  <a:cubicBezTo>
                    <a:pt x="0" y="31725"/>
                    <a:pt x="31725" y="0"/>
                    <a:pt x="70859" y="0"/>
                  </a:cubicBezTo>
                  <a:cubicBezTo>
                    <a:pt x="109994" y="0"/>
                    <a:pt x="141719" y="31725"/>
                    <a:pt x="141719" y="70859"/>
                  </a:cubicBezTo>
                  <a:close/>
                </a:path>
              </a:pathLst>
            </a:custGeom>
            <a:noFill/>
            <a:ln w="16454" cap="flat">
              <a:solidFill>
                <a:schemeClr val="tx1"/>
              </a:solidFill>
              <a:prstDash val="solid"/>
              <a:miter/>
            </a:ln>
          </p:spPr>
          <p:txBody>
            <a:bodyPr rtlCol="0" anchor="ctr"/>
            <a:lstStyle/>
            <a:p>
              <a:endParaRPr lang="en-US" dirty="0"/>
            </a:p>
          </p:txBody>
        </p:sp>
        <p:sp>
          <p:nvSpPr>
            <p:cNvPr id="126" name="Freeform: Shape 76">
              <a:extLst>
                <a:ext uri="{FF2B5EF4-FFF2-40B4-BE49-F238E27FC236}">
                  <a16:creationId xmlns:a16="http://schemas.microsoft.com/office/drawing/2014/main" id="{F2BA8AB3-30DC-0A4A-A320-C15D61DF2D11}"/>
                </a:ext>
              </a:extLst>
            </p:cNvPr>
            <p:cNvSpPr/>
            <p:nvPr/>
          </p:nvSpPr>
          <p:spPr>
            <a:xfrm>
              <a:off x="1510401" y="2194426"/>
              <a:ext cx="140071" cy="140071"/>
            </a:xfrm>
            <a:custGeom>
              <a:avLst/>
              <a:gdLst>
                <a:gd name="connsiteX0" fmla="*/ 141719 w 140070"/>
                <a:gd name="connsiteY0" fmla="*/ 70859 h 140070"/>
                <a:gd name="connsiteX1" fmla="*/ 70859 w 140070"/>
                <a:gd name="connsiteY1" fmla="*/ 141719 h 140070"/>
                <a:gd name="connsiteX2" fmla="*/ 0 w 140070"/>
                <a:gd name="connsiteY2" fmla="*/ 70859 h 140070"/>
                <a:gd name="connsiteX3" fmla="*/ 70859 w 140070"/>
                <a:gd name="connsiteY3" fmla="*/ 0 h 140070"/>
                <a:gd name="connsiteX4" fmla="*/ 141719 w 140070"/>
                <a:gd name="connsiteY4" fmla="*/ 70859 h 14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0" h="140070">
                  <a:moveTo>
                    <a:pt x="141719" y="70859"/>
                  </a:moveTo>
                  <a:cubicBezTo>
                    <a:pt x="141719" y="109994"/>
                    <a:pt x="109994" y="141719"/>
                    <a:pt x="70859" y="141719"/>
                  </a:cubicBezTo>
                  <a:cubicBezTo>
                    <a:pt x="31725" y="141719"/>
                    <a:pt x="0" y="109994"/>
                    <a:pt x="0" y="70859"/>
                  </a:cubicBezTo>
                  <a:cubicBezTo>
                    <a:pt x="0" y="31725"/>
                    <a:pt x="31725" y="0"/>
                    <a:pt x="70859" y="0"/>
                  </a:cubicBezTo>
                  <a:cubicBezTo>
                    <a:pt x="109994" y="0"/>
                    <a:pt x="141719" y="31725"/>
                    <a:pt x="141719" y="70859"/>
                  </a:cubicBezTo>
                  <a:close/>
                </a:path>
              </a:pathLst>
            </a:custGeom>
            <a:noFill/>
            <a:ln w="16454" cap="flat">
              <a:solidFill>
                <a:schemeClr val="tx1"/>
              </a:solidFill>
              <a:prstDash val="solid"/>
              <a:miter/>
            </a:ln>
          </p:spPr>
          <p:txBody>
            <a:bodyPr rtlCol="0" anchor="ctr"/>
            <a:lstStyle/>
            <a:p>
              <a:endParaRPr lang="en-US" dirty="0"/>
            </a:p>
          </p:txBody>
        </p:sp>
        <p:sp>
          <p:nvSpPr>
            <p:cNvPr id="127" name="Freeform: Shape 77">
              <a:extLst>
                <a:ext uri="{FF2B5EF4-FFF2-40B4-BE49-F238E27FC236}">
                  <a16:creationId xmlns:a16="http://schemas.microsoft.com/office/drawing/2014/main" id="{CC8A360F-9A8E-EA4D-AFB9-10B102B8898B}"/>
                </a:ext>
              </a:extLst>
            </p:cNvPr>
            <p:cNvSpPr/>
            <p:nvPr/>
          </p:nvSpPr>
          <p:spPr>
            <a:xfrm>
              <a:off x="1962748" y="2119447"/>
              <a:ext cx="140071" cy="140071"/>
            </a:xfrm>
            <a:custGeom>
              <a:avLst/>
              <a:gdLst>
                <a:gd name="connsiteX0" fmla="*/ 141719 w 140070"/>
                <a:gd name="connsiteY0" fmla="*/ 70859 h 140070"/>
                <a:gd name="connsiteX1" fmla="*/ 70859 w 140070"/>
                <a:gd name="connsiteY1" fmla="*/ 141719 h 140070"/>
                <a:gd name="connsiteX2" fmla="*/ 0 w 140070"/>
                <a:gd name="connsiteY2" fmla="*/ 70859 h 140070"/>
                <a:gd name="connsiteX3" fmla="*/ 70859 w 140070"/>
                <a:gd name="connsiteY3" fmla="*/ 0 h 140070"/>
                <a:gd name="connsiteX4" fmla="*/ 141719 w 140070"/>
                <a:gd name="connsiteY4" fmla="*/ 70859 h 14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0" h="140070">
                  <a:moveTo>
                    <a:pt x="141719" y="70859"/>
                  </a:moveTo>
                  <a:cubicBezTo>
                    <a:pt x="141719" y="109994"/>
                    <a:pt x="109994" y="141719"/>
                    <a:pt x="70859" y="141719"/>
                  </a:cubicBezTo>
                  <a:cubicBezTo>
                    <a:pt x="31725" y="141719"/>
                    <a:pt x="0" y="109994"/>
                    <a:pt x="0" y="70859"/>
                  </a:cubicBezTo>
                  <a:cubicBezTo>
                    <a:pt x="0" y="31725"/>
                    <a:pt x="31725" y="0"/>
                    <a:pt x="70859" y="0"/>
                  </a:cubicBezTo>
                  <a:cubicBezTo>
                    <a:pt x="109994" y="0"/>
                    <a:pt x="141719" y="31725"/>
                    <a:pt x="141719" y="70859"/>
                  </a:cubicBezTo>
                  <a:close/>
                </a:path>
              </a:pathLst>
            </a:custGeom>
            <a:noFill/>
            <a:ln w="16454" cap="flat">
              <a:solidFill>
                <a:schemeClr val="accent2"/>
              </a:solidFill>
              <a:prstDash val="solid"/>
              <a:miter/>
            </a:ln>
          </p:spPr>
          <p:txBody>
            <a:bodyPr rtlCol="0" anchor="ctr"/>
            <a:lstStyle/>
            <a:p>
              <a:endParaRPr lang="en-US" dirty="0"/>
            </a:p>
          </p:txBody>
        </p:sp>
        <p:sp>
          <p:nvSpPr>
            <p:cNvPr id="128" name="Freeform: Shape 78">
              <a:extLst>
                <a:ext uri="{FF2B5EF4-FFF2-40B4-BE49-F238E27FC236}">
                  <a16:creationId xmlns:a16="http://schemas.microsoft.com/office/drawing/2014/main" id="{02EA74FF-0EDF-8349-84A7-4192428031AF}"/>
                </a:ext>
              </a:extLst>
            </p:cNvPr>
            <p:cNvSpPr/>
            <p:nvPr/>
          </p:nvSpPr>
          <p:spPr>
            <a:xfrm>
              <a:off x="2462059" y="2486927"/>
              <a:ext cx="140071" cy="140071"/>
            </a:xfrm>
            <a:custGeom>
              <a:avLst/>
              <a:gdLst>
                <a:gd name="connsiteX0" fmla="*/ 141719 w 140070"/>
                <a:gd name="connsiteY0" fmla="*/ 70859 h 140070"/>
                <a:gd name="connsiteX1" fmla="*/ 70859 w 140070"/>
                <a:gd name="connsiteY1" fmla="*/ 141719 h 140070"/>
                <a:gd name="connsiteX2" fmla="*/ 0 w 140070"/>
                <a:gd name="connsiteY2" fmla="*/ 70859 h 140070"/>
                <a:gd name="connsiteX3" fmla="*/ 70859 w 140070"/>
                <a:gd name="connsiteY3" fmla="*/ 0 h 140070"/>
                <a:gd name="connsiteX4" fmla="*/ 141719 w 140070"/>
                <a:gd name="connsiteY4" fmla="*/ 70859 h 14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0" h="140070">
                  <a:moveTo>
                    <a:pt x="141719" y="70859"/>
                  </a:moveTo>
                  <a:cubicBezTo>
                    <a:pt x="141719" y="109994"/>
                    <a:pt x="109994" y="141719"/>
                    <a:pt x="70859" y="141719"/>
                  </a:cubicBezTo>
                  <a:cubicBezTo>
                    <a:pt x="31725" y="141719"/>
                    <a:pt x="0" y="109994"/>
                    <a:pt x="0" y="70859"/>
                  </a:cubicBezTo>
                  <a:cubicBezTo>
                    <a:pt x="0" y="31725"/>
                    <a:pt x="31725" y="0"/>
                    <a:pt x="70859" y="0"/>
                  </a:cubicBezTo>
                  <a:cubicBezTo>
                    <a:pt x="109994" y="0"/>
                    <a:pt x="141719" y="31725"/>
                    <a:pt x="141719" y="70859"/>
                  </a:cubicBezTo>
                  <a:close/>
                </a:path>
              </a:pathLst>
            </a:custGeom>
            <a:noFill/>
            <a:ln w="16454" cap="flat">
              <a:solidFill>
                <a:schemeClr val="accent2"/>
              </a:solidFill>
              <a:prstDash val="solid"/>
              <a:miter/>
            </a:ln>
          </p:spPr>
          <p:txBody>
            <a:bodyPr rtlCol="0" anchor="ctr"/>
            <a:lstStyle/>
            <a:p>
              <a:endParaRPr lang="en-US" dirty="0"/>
            </a:p>
          </p:txBody>
        </p:sp>
        <p:sp>
          <p:nvSpPr>
            <p:cNvPr id="129" name="Freeform: Shape 79">
              <a:extLst>
                <a:ext uri="{FF2B5EF4-FFF2-40B4-BE49-F238E27FC236}">
                  <a16:creationId xmlns:a16="http://schemas.microsoft.com/office/drawing/2014/main" id="{28675A58-4996-084A-A1D2-B0B7F11E8F87}"/>
                </a:ext>
              </a:extLst>
            </p:cNvPr>
            <p:cNvSpPr/>
            <p:nvPr/>
          </p:nvSpPr>
          <p:spPr>
            <a:xfrm>
              <a:off x="1507106" y="2527300"/>
              <a:ext cx="156550" cy="156550"/>
            </a:xfrm>
            <a:custGeom>
              <a:avLst/>
              <a:gdLst>
                <a:gd name="connsiteX0" fmla="*/ 158198 w 156549"/>
                <a:gd name="connsiteY0" fmla="*/ 79099 h 156549"/>
                <a:gd name="connsiteX1" fmla="*/ 79099 w 156549"/>
                <a:gd name="connsiteY1" fmla="*/ 158198 h 156549"/>
                <a:gd name="connsiteX2" fmla="*/ 0 w 156549"/>
                <a:gd name="connsiteY2" fmla="*/ 79099 h 156549"/>
                <a:gd name="connsiteX3" fmla="*/ 79099 w 156549"/>
                <a:gd name="connsiteY3" fmla="*/ 0 h 156549"/>
                <a:gd name="connsiteX4" fmla="*/ 158198 w 156549"/>
                <a:gd name="connsiteY4" fmla="*/ 79099 h 156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9" h="156549">
                  <a:moveTo>
                    <a:pt x="158198" y="79099"/>
                  </a:moveTo>
                  <a:cubicBezTo>
                    <a:pt x="158198" y="122784"/>
                    <a:pt x="122784" y="158198"/>
                    <a:pt x="79099" y="158198"/>
                  </a:cubicBezTo>
                  <a:cubicBezTo>
                    <a:pt x="35414" y="158198"/>
                    <a:pt x="0" y="122784"/>
                    <a:pt x="0" y="79099"/>
                  </a:cubicBezTo>
                  <a:cubicBezTo>
                    <a:pt x="0" y="35414"/>
                    <a:pt x="35414" y="0"/>
                    <a:pt x="79099" y="0"/>
                  </a:cubicBezTo>
                  <a:cubicBezTo>
                    <a:pt x="122784" y="0"/>
                    <a:pt x="158198" y="35414"/>
                    <a:pt x="158198" y="79099"/>
                  </a:cubicBezTo>
                  <a:close/>
                </a:path>
              </a:pathLst>
            </a:custGeom>
            <a:noFill/>
            <a:ln w="16454" cap="flat">
              <a:solidFill>
                <a:schemeClr val="accent2"/>
              </a:solidFill>
              <a:prstDash val="solid"/>
              <a:miter/>
            </a:ln>
          </p:spPr>
          <p:txBody>
            <a:bodyPr rtlCol="0" anchor="ctr"/>
            <a:lstStyle/>
            <a:p>
              <a:endParaRPr lang="en-US" dirty="0"/>
            </a:p>
          </p:txBody>
        </p:sp>
        <p:sp>
          <p:nvSpPr>
            <p:cNvPr id="130" name="Freeform: Shape 80">
              <a:extLst>
                <a:ext uri="{FF2B5EF4-FFF2-40B4-BE49-F238E27FC236}">
                  <a16:creationId xmlns:a16="http://schemas.microsoft.com/office/drawing/2014/main" id="{2949FB6C-BD29-FC42-AA93-DA0040DE381E}"/>
                </a:ext>
              </a:extLst>
            </p:cNvPr>
            <p:cNvSpPr/>
            <p:nvPr/>
          </p:nvSpPr>
          <p:spPr>
            <a:xfrm>
              <a:off x="2920173" y="2024693"/>
              <a:ext cx="140071" cy="140071"/>
            </a:xfrm>
            <a:custGeom>
              <a:avLst/>
              <a:gdLst>
                <a:gd name="connsiteX0" fmla="*/ 141719 w 140070"/>
                <a:gd name="connsiteY0" fmla="*/ 70859 h 140070"/>
                <a:gd name="connsiteX1" fmla="*/ 70859 w 140070"/>
                <a:gd name="connsiteY1" fmla="*/ 141719 h 140070"/>
                <a:gd name="connsiteX2" fmla="*/ 0 w 140070"/>
                <a:gd name="connsiteY2" fmla="*/ 70859 h 140070"/>
                <a:gd name="connsiteX3" fmla="*/ 70859 w 140070"/>
                <a:gd name="connsiteY3" fmla="*/ 0 h 140070"/>
                <a:gd name="connsiteX4" fmla="*/ 141719 w 140070"/>
                <a:gd name="connsiteY4" fmla="*/ 70859 h 14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0" h="140070">
                  <a:moveTo>
                    <a:pt x="141719" y="70859"/>
                  </a:moveTo>
                  <a:cubicBezTo>
                    <a:pt x="141719" y="109994"/>
                    <a:pt x="109994" y="141719"/>
                    <a:pt x="70859" y="141719"/>
                  </a:cubicBezTo>
                  <a:cubicBezTo>
                    <a:pt x="31725" y="141719"/>
                    <a:pt x="0" y="109994"/>
                    <a:pt x="0" y="70859"/>
                  </a:cubicBezTo>
                  <a:cubicBezTo>
                    <a:pt x="0" y="31725"/>
                    <a:pt x="31725" y="0"/>
                    <a:pt x="70859" y="0"/>
                  </a:cubicBezTo>
                  <a:cubicBezTo>
                    <a:pt x="109994" y="0"/>
                    <a:pt x="141719" y="31725"/>
                    <a:pt x="141719" y="70859"/>
                  </a:cubicBezTo>
                  <a:close/>
                </a:path>
              </a:pathLst>
            </a:custGeom>
            <a:noFill/>
            <a:ln w="16454" cap="flat">
              <a:solidFill>
                <a:schemeClr val="accent2"/>
              </a:solidFill>
              <a:prstDash val="solid"/>
              <a:miter/>
            </a:ln>
          </p:spPr>
          <p:txBody>
            <a:bodyPr rtlCol="0" anchor="ctr"/>
            <a:lstStyle/>
            <a:p>
              <a:endParaRPr lang="en-US" dirty="0"/>
            </a:p>
          </p:txBody>
        </p:sp>
        <p:sp>
          <p:nvSpPr>
            <p:cNvPr id="131" name="Freeform: Shape 81">
              <a:extLst>
                <a:ext uri="{FF2B5EF4-FFF2-40B4-BE49-F238E27FC236}">
                  <a16:creationId xmlns:a16="http://schemas.microsoft.com/office/drawing/2014/main" id="{D9E6E35A-42CB-DB4C-9B54-53A08BE00407}"/>
                </a:ext>
              </a:extLst>
            </p:cNvPr>
            <p:cNvSpPr/>
            <p:nvPr/>
          </p:nvSpPr>
          <p:spPr>
            <a:xfrm>
              <a:off x="3221737" y="1290557"/>
              <a:ext cx="140071" cy="140071"/>
            </a:xfrm>
            <a:custGeom>
              <a:avLst/>
              <a:gdLst>
                <a:gd name="connsiteX0" fmla="*/ 141719 w 140070"/>
                <a:gd name="connsiteY0" fmla="*/ 70859 h 140070"/>
                <a:gd name="connsiteX1" fmla="*/ 70859 w 140070"/>
                <a:gd name="connsiteY1" fmla="*/ 141719 h 140070"/>
                <a:gd name="connsiteX2" fmla="*/ 0 w 140070"/>
                <a:gd name="connsiteY2" fmla="*/ 70859 h 140070"/>
                <a:gd name="connsiteX3" fmla="*/ 70859 w 140070"/>
                <a:gd name="connsiteY3" fmla="*/ 0 h 140070"/>
                <a:gd name="connsiteX4" fmla="*/ 141719 w 140070"/>
                <a:gd name="connsiteY4" fmla="*/ 70859 h 14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0" h="140070">
                  <a:moveTo>
                    <a:pt x="141719" y="70859"/>
                  </a:moveTo>
                  <a:cubicBezTo>
                    <a:pt x="141719" y="109994"/>
                    <a:pt x="109994" y="141719"/>
                    <a:pt x="70859" y="141719"/>
                  </a:cubicBezTo>
                  <a:cubicBezTo>
                    <a:pt x="31725" y="141719"/>
                    <a:pt x="0" y="109994"/>
                    <a:pt x="0" y="70859"/>
                  </a:cubicBezTo>
                  <a:cubicBezTo>
                    <a:pt x="0" y="31725"/>
                    <a:pt x="31725" y="0"/>
                    <a:pt x="70859" y="0"/>
                  </a:cubicBezTo>
                  <a:cubicBezTo>
                    <a:pt x="109994" y="0"/>
                    <a:pt x="141719" y="31725"/>
                    <a:pt x="141719" y="70859"/>
                  </a:cubicBezTo>
                  <a:close/>
                </a:path>
              </a:pathLst>
            </a:custGeom>
            <a:noFill/>
            <a:ln w="16454" cap="flat">
              <a:solidFill>
                <a:schemeClr val="accent2"/>
              </a:solidFill>
              <a:prstDash val="solid"/>
              <a:miter/>
            </a:ln>
          </p:spPr>
          <p:txBody>
            <a:bodyPr rtlCol="0" anchor="ctr"/>
            <a:lstStyle/>
            <a:p>
              <a:endParaRPr lang="en-US" dirty="0"/>
            </a:p>
          </p:txBody>
        </p:sp>
        <p:sp>
          <p:nvSpPr>
            <p:cNvPr id="132" name="Freeform: Shape 82">
              <a:extLst>
                <a:ext uri="{FF2B5EF4-FFF2-40B4-BE49-F238E27FC236}">
                  <a16:creationId xmlns:a16="http://schemas.microsoft.com/office/drawing/2014/main" id="{5402F5FE-44EF-F443-9D8C-7AF78450FE40}"/>
                </a:ext>
              </a:extLst>
            </p:cNvPr>
            <p:cNvSpPr/>
            <p:nvPr/>
          </p:nvSpPr>
          <p:spPr>
            <a:xfrm>
              <a:off x="2198397" y="1751967"/>
              <a:ext cx="140071" cy="140071"/>
            </a:xfrm>
            <a:custGeom>
              <a:avLst/>
              <a:gdLst>
                <a:gd name="connsiteX0" fmla="*/ 141719 w 140070"/>
                <a:gd name="connsiteY0" fmla="*/ 70859 h 140070"/>
                <a:gd name="connsiteX1" fmla="*/ 70859 w 140070"/>
                <a:gd name="connsiteY1" fmla="*/ 141719 h 140070"/>
                <a:gd name="connsiteX2" fmla="*/ 0 w 140070"/>
                <a:gd name="connsiteY2" fmla="*/ 70859 h 140070"/>
                <a:gd name="connsiteX3" fmla="*/ 70859 w 140070"/>
                <a:gd name="connsiteY3" fmla="*/ 0 h 140070"/>
                <a:gd name="connsiteX4" fmla="*/ 141719 w 140070"/>
                <a:gd name="connsiteY4" fmla="*/ 70859 h 14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0" h="140070">
                  <a:moveTo>
                    <a:pt x="141719" y="70859"/>
                  </a:moveTo>
                  <a:cubicBezTo>
                    <a:pt x="141719" y="109994"/>
                    <a:pt x="109994" y="141719"/>
                    <a:pt x="70859" y="141719"/>
                  </a:cubicBezTo>
                  <a:cubicBezTo>
                    <a:pt x="31725" y="141719"/>
                    <a:pt x="0" y="109994"/>
                    <a:pt x="0" y="70859"/>
                  </a:cubicBezTo>
                  <a:cubicBezTo>
                    <a:pt x="0" y="31725"/>
                    <a:pt x="31725" y="0"/>
                    <a:pt x="70859" y="0"/>
                  </a:cubicBezTo>
                  <a:cubicBezTo>
                    <a:pt x="109994" y="0"/>
                    <a:pt x="141719" y="31725"/>
                    <a:pt x="141719" y="70859"/>
                  </a:cubicBezTo>
                  <a:close/>
                </a:path>
              </a:pathLst>
            </a:custGeom>
            <a:noFill/>
            <a:ln w="16454" cap="flat">
              <a:solidFill>
                <a:schemeClr val="accent2"/>
              </a:solidFill>
              <a:prstDash val="solid"/>
              <a:miter/>
            </a:ln>
          </p:spPr>
          <p:txBody>
            <a:bodyPr rtlCol="0" anchor="ctr"/>
            <a:lstStyle/>
            <a:p>
              <a:endParaRPr lang="en-US" dirty="0"/>
            </a:p>
          </p:txBody>
        </p:sp>
        <p:sp>
          <p:nvSpPr>
            <p:cNvPr id="133" name="Freeform: Shape 83">
              <a:extLst>
                <a:ext uri="{FF2B5EF4-FFF2-40B4-BE49-F238E27FC236}">
                  <a16:creationId xmlns:a16="http://schemas.microsoft.com/office/drawing/2014/main" id="{24024DAF-D4D1-824E-881D-DA418CCED27C}"/>
                </a:ext>
              </a:extLst>
            </p:cNvPr>
            <p:cNvSpPr/>
            <p:nvPr/>
          </p:nvSpPr>
          <p:spPr>
            <a:xfrm>
              <a:off x="2339291" y="1205690"/>
              <a:ext cx="140071" cy="140071"/>
            </a:xfrm>
            <a:custGeom>
              <a:avLst/>
              <a:gdLst>
                <a:gd name="connsiteX0" fmla="*/ 141719 w 140070"/>
                <a:gd name="connsiteY0" fmla="*/ 70859 h 140070"/>
                <a:gd name="connsiteX1" fmla="*/ 70859 w 140070"/>
                <a:gd name="connsiteY1" fmla="*/ 141719 h 140070"/>
                <a:gd name="connsiteX2" fmla="*/ 0 w 140070"/>
                <a:gd name="connsiteY2" fmla="*/ 70859 h 140070"/>
                <a:gd name="connsiteX3" fmla="*/ 70859 w 140070"/>
                <a:gd name="connsiteY3" fmla="*/ 0 h 140070"/>
                <a:gd name="connsiteX4" fmla="*/ 141719 w 140070"/>
                <a:gd name="connsiteY4" fmla="*/ 70859 h 14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0" h="140070">
                  <a:moveTo>
                    <a:pt x="141719" y="70859"/>
                  </a:moveTo>
                  <a:cubicBezTo>
                    <a:pt x="141719" y="109994"/>
                    <a:pt x="109994" y="141719"/>
                    <a:pt x="70859" y="141719"/>
                  </a:cubicBezTo>
                  <a:cubicBezTo>
                    <a:pt x="31725" y="141719"/>
                    <a:pt x="0" y="109994"/>
                    <a:pt x="0" y="70859"/>
                  </a:cubicBezTo>
                  <a:cubicBezTo>
                    <a:pt x="0" y="31725"/>
                    <a:pt x="31725" y="0"/>
                    <a:pt x="70859" y="0"/>
                  </a:cubicBezTo>
                  <a:cubicBezTo>
                    <a:pt x="109994" y="0"/>
                    <a:pt x="141719" y="31725"/>
                    <a:pt x="141719" y="70859"/>
                  </a:cubicBezTo>
                  <a:close/>
                </a:path>
              </a:pathLst>
            </a:custGeom>
            <a:noFill/>
            <a:ln w="16454" cap="flat">
              <a:solidFill>
                <a:schemeClr val="accent2"/>
              </a:solidFill>
              <a:prstDash val="solid"/>
              <a:miter/>
            </a:ln>
          </p:spPr>
          <p:txBody>
            <a:bodyPr rtlCol="0" anchor="ctr"/>
            <a:lstStyle/>
            <a:p>
              <a:endParaRPr lang="en-US" dirty="0"/>
            </a:p>
          </p:txBody>
        </p:sp>
        <p:sp>
          <p:nvSpPr>
            <p:cNvPr id="134" name="Freeform: Shape 84">
              <a:extLst>
                <a:ext uri="{FF2B5EF4-FFF2-40B4-BE49-F238E27FC236}">
                  <a16:creationId xmlns:a16="http://schemas.microsoft.com/office/drawing/2014/main" id="{12A42B27-AD0A-FD43-A5DB-271D57128A53}"/>
                </a:ext>
              </a:extLst>
            </p:cNvPr>
            <p:cNvSpPr/>
            <p:nvPr/>
          </p:nvSpPr>
          <p:spPr>
            <a:xfrm>
              <a:off x="2590595" y="2939274"/>
              <a:ext cx="379015" cy="8239"/>
            </a:xfrm>
            <a:custGeom>
              <a:avLst/>
              <a:gdLst>
                <a:gd name="connsiteX0" fmla="*/ 383959 w 379015"/>
                <a:gd name="connsiteY0" fmla="*/ 0 h 0"/>
                <a:gd name="connsiteX1" fmla="*/ 0 w 379015"/>
                <a:gd name="connsiteY1" fmla="*/ 0 h 0"/>
              </a:gdLst>
              <a:ahLst/>
              <a:cxnLst>
                <a:cxn ang="0">
                  <a:pos x="connsiteX0" y="connsiteY0"/>
                </a:cxn>
                <a:cxn ang="0">
                  <a:pos x="connsiteX1" y="connsiteY1"/>
                </a:cxn>
              </a:cxnLst>
              <a:rect l="l" t="t" r="r" b="b"/>
              <a:pathLst>
                <a:path w="379015">
                  <a:moveTo>
                    <a:pt x="383959" y="0"/>
                  </a:moveTo>
                  <a:lnTo>
                    <a:pt x="0" y="0"/>
                  </a:lnTo>
                </a:path>
              </a:pathLst>
            </a:custGeom>
            <a:ln w="16454" cap="flat">
              <a:solidFill>
                <a:schemeClr val="tx1"/>
              </a:solidFill>
              <a:prstDash val="solid"/>
              <a:miter/>
            </a:ln>
          </p:spPr>
          <p:txBody>
            <a:bodyPr rtlCol="0" anchor="ctr"/>
            <a:lstStyle/>
            <a:p>
              <a:endParaRPr lang="en-US" dirty="0"/>
            </a:p>
          </p:txBody>
        </p:sp>
        <p:sp>
          <p:nvSpPr>
            <p:cNvPr id="135" name="Freeform: Shape 85">
              <a:extLst>
                <a:ext uri="{FF2B5EF4-FFF2-40B4-BE49-F238E27FC236}">
                  <a16:creationId xmlns:a16="http://schemas.microsoft.com/office/drawing/2014/main" id="{C9FC2409-4ABC-9B4F-81EE-B9C4A2E983AE}"/>
                </a:ext>
              </a:extLst>
            </p:cNvPr>
            <p:cNvSpPr/>
            <p:nvPr/>
          </p:nvSpPr>
          <p:spPr>
            <a:xfrm>
              <a:off x="1144569" y="2939274"/>
              <a:ext cx="304860" cy="8239"/>
            </a:xfrm>
            <a:custGeom>
              <a:avLst/>
              <a:gdLst>
                <a:gd name="connsiteX0" fmla="*/ 309804 w 304860"/>
                <a:gd name="connsiteY0" fmla="*/ 0 h 0"/>
                <a:gd name="connsiteX1" fmla="*/ 0 w 304860"/>
                <a:gd name="connsiteY1" fmla="*/ 0 h 0"/>
              </a:gdLst>
              <a:ahLst/>
              <a:cxnLst>
                <a:cxn ang="0">
                  <a:pos x="connsiteX0" y="connsiteY0"/>
                </a:cxn>
                <a:cxn ang="0">
                  <a:pos x="connsiteX1" y="connsiteY1"/>
                </a:cxn>
              </a:cxnLst>
              <a:rect l="l" t="t" r="r" b="b"/>
              <a:pathLst>
                <a:path w="304860">
                  <a:moveTo>
                    <a:pt x="309804" y="0"/>
                  </a:moveTo>
                  <a:lnTo>
                    <a:pt x="0" y="0"/>
                  </a:lnTo>
                </a:path>
              </a:pathLst>
            </a:custGeom>
            <a:ln w="16454" cap="flat">
              <a:solidFill>
                <a:schemeClr val="tx1"/>
              </a:solidFill>
              <a:prstDash val="solid"/>
              <a:miter/>
            </a:ln>
          </p:spPr>
          <p:txBody>
            <a:bodyPr rtlCol="0" anchor="ctr"/>
            <a:lstStyle/>
            <a:p>
              <a:endParaRPr lang="en-US" dirty="0"/>
            </a:p>
          </p:txBody>
        </p:sp>
        <p:sp>
          <p:nvSpPr>
            <p:cNvPr id="136" name="Freeform: Shape 86">
              <a:extLst>
                <a:ext uri="{FF2B5EF4-FFF2-40B4-BE49-F238E27FC236}">
                  <a16:creationId xmlns:a16="http://schemas.microsoft.com/office/drawing/2014/main" id="{372D67C9-9E5F-A440-9008-AB58DC7C5763}"/>
                </a:ext>
              </a:extLst>
            </p:cNvPr>
            <p:cNvSpPr/>
            <p:nvPr/>
          </p:nvSpPr>
          <p:spPr>
            <a:xfrm>
              <a:off x="1577965" y="2684674"/>
              <a:ext cx="8239" cy="90634"/>
            </a:xfrm>
            <a:custGeom>
              <a:avLst/>
              <a:gdLst>
                <a:gd name="connsiteX0" fmla="*/ 0 w 0"/>
                <a:gd name="connsiteY0" fmla="*/ 93930 h 90634"/>
                <a:gd name="connsiteX1" fmla="*/ 0 w 0"/>
                <a:gd name="connsiteY1" fmla="*/ 0 h 90634"/>
              </a:gdLst>
              <a:ahLst/>
              <a:cxnLst>
                <a:cxn ang="0">
                  <a:pos x="connsiteX0" y="connsiteY0"/>
                </a:cxn>
                <a:cxn ang="0">
                  <a:pos x="connsiteX1" y="connsiteY1"/>
                </a:cxn>
              </a:cxnLst>
              <a:rect l="l" t="t" r="r" b="b"/>
              <a:pathLst>
                <a:path h="90634">
                  <a:moveTo>
                    <a:pt x="0" y="93930"/>
                  </a:moveTo>
                  <a:lnTo>
                    <a:pt x="0" y="0"/>
                  </a:lnTo>
                </a:path>
              </a:pathLst>
            </a:custGeom>
            <a:ln w="16454" cap="flat">
              <a:solidFill>
                <a:schemeClr val="tx1"/>
              </a:solidFill>
              <a:prstDash val="solid"/>
              <a:miter/>
            </a:ln>
          </p:spPr>
          <p:txBody>
            <a:bodyPr rtlCol="0" anchor="ctr"/>
            <a:lstStyle/>
            <a:p>
              <a:endParaRPr lang="en-US" dirty="0"/>
            </a:p>
          </p:txBody>
        </p:sp>
        <p:sp>
          <p:nvSpPr>
            <p:cNvPr id="137" name="Freeform: Shape 87">
              <a:extLst>
                <a:ext uri="{FF2B5EF4-FFF2-40B4-BE49-F238E27FC236}">
                  <a16:creationId xmlns:a16="http://schemas.microsoft.com/office/drawing/2014/main" id="{390896CE-6FBE-9049-93C1-55BE014508F7}"/>
                </a:ext>
              </a:extLst>
            </p:cNvPr>
            <p:cNvSpPr/>
            <p:nvPr/>
          </p:nvSpPr>
          <p:spPr>
            <a:xfrm>
              <a:off x="2541982" y="2627822"/>
              <a:ext cx="8239" cy="238944"/>
            </a:xfrm>
            <a:custGeom>
              <a:avLst/>
              <a:gdLst>
                <a:gd name="connsiteX0" fmla="*/ 0 w 0"/>
                <a:gd name="connsiteY0" fmla="*/ 0 h 238944"/>
                <a:gd name="connsiteX1" fmla="*/ 0 w 0"/>
                <a:gd name="connsiteY1" fmla="*/ 238944 h 238944"/>
              </a:gdLst>
              <a:ahLst/>
              <a:cxnLst>
                <a:cxn ang="0">
                  <a:pos x="connsiteX0" y="connsiteY0"/>
                </a:cxn>
                <a:cxn ang="0">
                  <a:pos x="connsiteX1" y="connsiteY1"/>
                </a:cxn>
              </a:cxnLst>
              <a:rect l="l" t="t" r="r" b="b"/>
              <a:pathLst>
                <a:path h="238944">
                  <a:moveTo>
                    <a:pt x="0" y="0"/>
                  </a:moveTo>
                  <a:lnTo>
                    <a:pt x="0" y="238944"/>
                  </a:lnTo>
                </a:path>
              </a:pathLst>
            </a:custGeom>
            <a:ln w="16454" cap="flat">
              <a:solidFill>
                <a:schemeClr val="tx1"/>
              </a:solidFill>
              <a:prstDash val="solid"/>
              <a:miter/>
            </a:ln>
          </p:spPr>
          <p:txBody>
            <a:bodyPr rtlCol="0" anchor="ctr"/>
            <a:lstStyle/>
            <a:p>
              <a:endParaRPr lang="en-US" dirty="0"/>
            </a:p>
          </p:txBody>
        </p:sp>
        <p:sp>
          <p:nvSpPr>
            <p:cNvPr id="138" name="Freeform: Shape 88">
              <a:extLst>
                <a:ext uri="{FF2B5EF4-FFF2-40B4-BE49-F238E27FC236}">
                  <a16:creationId xmlns:a16="http://schemas.microsoft.com/office/drawing/2014/main" id="{86BFA78C-1F3B-E645-8C4B-69E99934E558}"/>
                </a:ext>
              </a:extLst>
            </p:cNvPr>
            <p:cNvSpPr/>
            <p:nvPr/>
          </p:nvSpPr>
          <p:spPr>
            <a:xfrm>
              <a:off x="2344235" y="2603927"/>
              <a:ext cx="131831" cy="90634"/>
            </a:xfrm>
            <a:custGeom>
              <a:avLst/>
              <a:gdLst>
                <a:gd name="connsiteX0" fmla="*/ 0 w 131831"/>
                <a:gd name="connsiteY0" fmla="*/ 94754 h 90634"/>
                <a:gd name="connsiteX1" fmla="*/ 135127 w 131831"/>
                <a:gd name="connsiteY1" fmla="*/ 0 h 90634"/>
              </a:gdLst>
              <a:ahLst/>
              <a:cxnLst>
                <a:cxn ang="0">
                  <a:pos x="connsiteX0" y="connsiteY0"/>
                </a:cxn>
                <a:cxn ang="0">
                  <a:pos x="connsiteX1" y="connsiteY1"/>
                </a:cxn>
              </a:cxnLst>
              <a:rect l="l" t="t" r="r" b="b"/>
              <a:pathLst>
                <a:path w="131831" h="90634">
                  <a:moveTo>
                    <a:pt x="0" y="94754"/>
                  </a:moveTo>
                  <a:cubicBezTo>
                    <a:pt x="45317" y="65916"/>
                    <a:pt x="89810" y="33782"/>
                    <a:pt x="135127" y="0"/>
                  </a:cubicBezTo>
                </a:path>
              </a:pathLst>
            </a:custGeom>
            <a:noFill/>
            <a:ln w="16454" cap="flat">
              <a:solidFill>
                <a:schemeClr val="accent2"/>
              </a:solidFill>
              <a:prstDash val="solid"/>
              <a:miter/>
            </a:ln>
          </p:spPr>
          <p:txBody>
            <a:bodyPr rtlCol="0" anchor="ctr"/>
            <a:lstStyle/>
            <a:p>
              <a:endParaRPr lang="en-US" dirty="0"/>
            </a:p>
          </p:txBody>
        </p:sp>
        <p:sp>
          <p:nvSpPr>
            <p:cNvPr id="139" name="Freeform: Shape 89">
              <a:extLst>
                <a:ext uri="{FF2B5EF4-FFF2-40B4-BE49-F238E27FC236}">
                  <a16:creationId xmlns:a16="http://schemas.microsoft.com/office/drawing/2014/main" id="{4BDD1543-DEE8-9A4A-8F5C-248D9239DB8B}"/>
                </a:ext>
              </a:extLst>
            </p:cNvPr>
            <p:cNvSpPr/>
            <p:nvPr/>
          </p:nvSpPr>
          <p:spPr>
            <a:xfrm>
              <a:off x="2151432" y="2939274"/>
              <a:ext cx="230705" cy="8239"/>
            </a:xfrm>
            <a:custGeom>
              <a:avLst/>
              <a:gdLst>
                <a:gd name="connsiteX0" fmla="*/ 236473 w 230704"/>
                <a:gd name="connsiteY0" fmla="*/ 0 h 0"/>
                <a:gd name="connsiteX1" fmla="*/ 0 w 230704"/>
                <a:gd name="connsiteY1" fmla="*/ 0 h 0"/>
              </a:gdLst>
              <a:ahLst/>
              <a:cxnLst>
                <a:cxn ang="0">
                  <a:pos x="connsiteX0" y="connsiteY0"/>
                </a:cxn>
                <a:cxn ang="0">
                  <a:pos x="connsiteX1" y="connsiteY1"/>
                </a:cxn>
              </a:cxnLst>
              <a:rect l="l" t="t" r="r" b="b"/>
              <a:pathLst>
                <a:path w="230704">
                  <a:moveTo>
                    <a:pt x="236473" y="0"/>
                  </a:moveTo>
                  <a:lnTo>
                    <a:pt x="0" y="0"/>
                  </a:lnTo>
                </a:path>
              </a:pathLst>
            </a:custGeom>
            <a:ln w="16454" cap="flat">
              <a:solidFill>
                <a:schemeClr val="tx1"/>
              </a:solidFill>
              <a:prstDash val="solid"/>
              <a:miter/>
            </a:ln>
          </p:spPr>
          <p:txBody>
            <a:bodyPr rtlCol="0" anchor="ctr"/>
            <a:lstStyle/>
            <a:p>
              <a:endParaRPr lang="en-US" dirty="0"/>
            </a:p>
          </p:txBody>
        </p:sp>
        <p:sp>
          <p:nvSpPr>
            <p:cNvPr id="140" name="Freeform: Shape 90">
              <a:extLst>
                <a:ext uri="{FF2B5EF4-FFF2-40B4-BE49-F238E27FC236}">
                  <a16:creationId xmlns:a16="http://schemas.microsoft.com/office/drawing/2014/main" id="{70445EC5-EACB-9C44-9426-0775294F8875}"/>
                </a:ext>
              </a:extLst>
            </p:cNvPr>
            <p:cNvSpPr/>
            <p:nvPr/>
          </p:nvSpPr>
          <p:spPr>
            <a:xfrm>
              <a:off x="1735339" y="2939274"/>
              <a:ext cx="255423" cy="8239"/>
            </a:xfrm>
            <a:custGeom>
              <a:avLst/>
              <a:gdLst>
                <a:gd name="connsiteX0" fmla="*/ 0 w 255423"/>
                <a:gd name="connsiteY0" fmla="*/ 0 h 0"/>
                <a:gd name="connsiteX1" fmla="*/ 255423 w 255423"/>
                <a:gd name="connsiteY1" fmla="*/ 0 h 0"/>
              </a:gdLst>
              <a:ahLst/>
              <a:cxnLst>
                <a:cxn ang="0">
                  <a:pos x="connsiteX0" y="connsiteY0"/>
                </a:cxn>
                <a:cxn ang="0">
                  <a:pos x="connsiteX1" y="connsiteY1"/>
                </a:cxn>
              </a:cxnLst>
              <a:rect l="l" t="t" r="r" b="b"/>
              <a:pathLst>
                <a:path w="255423">
                  <a:moveTo>
                    <a:pt x="0" y="0"/>
                  </a:moveTo>
                  <a:lnTo>
                    <a:pt x="255423" y="0"/>
                  </a:lnTo>
                </a:path>
              </a:pathLst>
            </a:custGeom>
            <a:ln w="16454" cap="flat">
              <a:solidFill>
                <a:schemeClr val="tx1"/>
              </a:solidFill>
              <a:prstDash val="solid"/>
              <a:miter/>
            </a:ln>
          </p:spPr>
          <p:txBody>
            <a:bodyPr rtlCol="0" anchor="ctr"/>
            <a:lstStyle/>
            <a:p>
              <a:endParaRPr lang="en-US" dirty="0"/>
            </a:p>
          </p:txBody>
        </p:sp>
        <p:sp>
          <p:nvSpPr>
            <p:cNvPr id="141" name="Freeform: Shape 91">
              <a:extLst>
                <a:ext uri="{FF2B5EF4-FFF2-40B4-BE49-F238E27FC236}">
                  <a16:creationId xmlns:a16="http://schemas.microsoft.com/office/drawing/2014/main" id="{8868557A-EDFA-D740-83E2-DD3B6EE019CF}"/>
                </a:ext>
              </a:extLst>
            </p:cNvPr>
            <p:cNvSpPr/>
            <p:nvPr/>
          </p:nvSpPr>
          <p:spPr>
            <a:xfrm>
              <a:off x="2115178" y="2802498"/>
              <a:ext cx="49437" cy="16479"/>
            </a:xfrm>
            <a:custGeom>
              <a:avLst/>
              <a:gdLst>
                <a:gd name="connsiteX0" fmla="*/ 0 w 49436"/>
                <a:gd name="connsiteY0" fmla="*/ 23894 h 16478"/>
                <a:gd name="connsiteX1" fmla="*/ 49437 w 49436"/>
                <a:gd name="connsiteY1" fmla="*/ 0 h 16478"/>
              </a:gdLst>
              <a:ahLst/>
              <a:cxnLst>
                <a:cxn ang="0">
                  <a:pos x="connsiteX0" y="connsiteY0"/>
                </a:cxn>
                <a:cxn ang="0">
                  <a:pos x="connsiteX1" y="connsiteY1"/>
                </a:cxn>
              </a:cxnLst>
              <a:rect l="l" t="t" r="r" b="b"/>
              <a:pathLst>
                <a:path w="49436" h="16478">
                  <a:moveTo>
                    <a:pt x="0" y="23894"/>
                  </a:moveTo>
                  <a:cubicBezTo>
                    <a:pt x="16479" y="16479"/>
                    <a:pt x="32958" y="8239"/>
                    <a:pt x="49437" y="0"/>
                  </a:cubicBezTo>
                </a:path>
              </a:pathLst>
            </a:custGeom>
            <a:noFill/>
            <a:ln w="16454" cap="flat">
              <a:solidFill>
                <a:schemeClr val="accent2"/>
              </a:solidFill>
              <a:prstDash val="solid"/>
              <a:miter/>
            </a:ln>
          </p:spPr>
          <p:txBody>
            <a:bodyPr rtlCol="0" anchor="ctr"/>
            <a:lstStyle/>
            <a:p>
              <a:endParaRPr lang="en-US" dirty="0"/>
            </a:p>
          </p:txBody>
        </p:sp>
        <p:sp>
          <p:nvSpPr>
            <p:cNvPr id="142" name="Freeform: Shape 92">
              <a:extLst>
                <a:ext uri="{FF2B5EF4-FFF2-40B4-BE49-F238E27FC236}">
                  <a16:creationId xmlns:a16="http://schemas.microsoft.com/office/drawing/2014/main" id="{D7B6FEC2-9D3F-AE4C-A9C5-AD5876D966D0}"/>
                </a:ext>
              </a:extLst>
            </p:cNvPr>
            <p:cNvSpPr/>
            <p:nvPr/>
          </p:nvSpPr>
          <p:spPr>
            <a:xfrm>
              <a:off x="1735339" y="2882421"/>
              <a:ext cx="238944" cy="49437"/>
            </a:xfrm>
            <a:custGeom>
              <a:avLst/>
              <a:gdLst>
                <a:gd name="connsiteX0" fmla="*/ 246360 w 238944"/>
                <a:gd name="connsiteY0" fmla="*/ 0 h 49436"/>
                <a:gd name="connsiteX1" fmla="*/ 0 w 238944"/>
                <a:gd name="connsiteY1" fmla="*/ 56852 h 49436"/>
              </a:gdLst>
              <a:ahLst/>
              <a:cxnLst>
                <a:cxn ang="0">
                  <a:pos x="connsiteX0" y="connsiteY0"/>
                </a:cxn>
                <a:cxn ang="0">
                  <a:pos x="connsiteX1" y="connsiteY1"/>
                </a:cxn>
              </a:cxnLst>
              <a:rect l="l" t="t" r="r" b="b"/>
              <a:pathLst>
                <a:path w="238944" h="49436">
                  <a:moveTo>
                    <a:pt x="246360" y="0"/>
                  </a:moveTo>
                  <a:cubicBezTo>
                    <a:pt x="155726" y="32958"/>
                    <a:pt x="81571" y="47789"/>
                    <a:pt x="0" y="56852"/>
                  </a:cubicBezTo>
                </a:path>
              </a:pathLst>
            </a:custGeom>
            <a:noFill/>
            <a:ln w="16454" cap="flat">
              <a:solidFill>
                <a:schemeClr val="accent2"/>
              </a:solidFill>
              <a:prstDash val="solid"/>
              <a:miter/>
            </a:ln>
          </p:spPr>
          <p:txBody>
            <a:bodyPr rtlCol="0" anchor="ctr"/>
            <a:lstStyle/>
            <a:p>
              <a:endParaRPr lang="en-US" dirty="0"/>
            </a:p>
          </p:txBody>
        </p:sp>
        <p:sp>
          <p:nvSpPr>
            <p:cNvPr id="143" name="Freeform: Shape 93">
              <a:extLst>
                <a:ext uri="{FF2B5EF4-FFF2-40B4-BE49-F238E27FC236}">
                  <a16:creationId xmlns:a16="http://schemas.microsoft.com/office/drawing/2014/main" id="{5C53A509-D3F7-354B-9FB2-C68355B996BF}"/>
                </a:ext>
              </a:extLst>
            </p:cNvPr>
            <p:cNvSpPr/>
            <p:nvPr/>
          </p:nvSpPr>
          <p:spPr>
            <a:xfrm>
              <a:off x="286017" y="1197451"/>
              <a:ext cx="8239" cy="8239"/>
            </a:xfrm>
            <a:custGeom>
              <a:avLst/>
              <a:gdLst/>
              <a:ahLst/>
              <a:cxnLst/>
              <a:rect l="l" t="t" r="r" b="b"/>
              <a:pathLst>
                <a:path/>
              </a:pathLst>
            </a:custGeom>
            <a:noFill/>
            <a:ln w="16454" cap="flat">
              <a:solidFill>
                <a:schemeClr val="tx1"/>
              </a:solidFill>
              <a:prstDash val="solid"/>
              <a:miter/>
            </a:ln>
          </p:spPr>
          <p:txBody>
            <a:bodyPr rtlCol="0" anchor="ctr"/>
            <a:lstStyle/>
            <a:p>
              <a:endParaRPr lang="en-US" dirty="0"/>
            </a:p>
          </p:txBody>
        </p:sp>
        <p:sp>
          <p:nvSpPr>
            <p:cNvPr id="144" name="Freeform: Shape 94">
              <a:extLst>
                <a:ext uri="{FF2B5EF4-FFF2-40B4-BE49-F238E27FC236}">
                  <a16:creationId xmlns:a16="http://schemas.microsoft.com/office/drawing/2014/main" id="{ACEE1D5F-73BB-ED47-A5DB-4DB0766FF56C}"/>
                </a:ext>
              </a:extLst>
            </p:cNvPr>
            <p:cNvSpPr/>
            <p:nvPr/>
          </p:nvSpPr>
          <p:spPr>
            <a:xfrm>
              <a:off x="2133305" y="2849463"/>
              <a:ext cx="16479" cy="41197"/>
            </a:xfrm>
            <a:custGeom>
              <a:avLst/>
              <a:gdLst>
                <a:gd name="connsiteX0" fmla="*/ 18127 w 16478"/>
                <a:gd name="connsiteY0" fmla="*/ 42021 h 41197"/>
                <a:gd name="connsiteX1" fmla="*/ 0 w 16478"/>
                <a:gd name="connsiteY1" fmla="*/ 0 h 41197"/>
              </a:gdLst>
              <a:ahLst/>
              <a:cxnLst>
                <a:cxn ang="0">
                  <a:pos x="connsiteX0" y="connsiteY0"/>
                </a:cxn>
                <a:cxn ang="0">
                  <a:pos x="connsiteX1" y="connsiteY1"/>
                </a:cxn>
              </a:cxnLst>
              <a:rect l="l" t="t" r="r" b="b"/>
              <a:pathLst>
                <a:path w="16478" h="41197">
                  <a:moveTo>
                    <a:pt x="18127" y="42021"/>
                  </a:moveTo>
                  <a:cubicBezTo>
                    <a:pt x="16479" y="26366"/>
                    <a:pt x="9887" y="11535"/>
                    <a:pt x="0" y="0"/>
                  </a:cubicBezTo>
                </a:path>
              </a:pathLst>
            </a:custGeom>
            <a:noFill/>
            <a:ln w="16454" cap="flat">
              <a:solidFill>
                <a:schemeClr val="tx1"/>
              </a:solidFill>
              <a:prstDash val="solid"/>
              <a:miter/>
            </a:ln>
          </p:spPr>
          <p:txBody>
            <a:bodyPr rtlCol="0" anchor="ctr"/>
            <a:lstStyle/>
            <a:p>
              <a:endParaRPr lang="en-US" dirty="0"/>
            </a:p>
          </p:txBody>
        </p:sp>
        <p:sp>
          <p:nvSpPr>
            <p:cNvPr id="145" name="Freeform: Shape 95">
              <a:extLst>
                <a:ext uri="{FF2B5EF4-FFF2-40B4-BE49-F238E27FC236}">
                  <a16:creationId xmlns:a16="http://schemas.microsoft.com/office/drawing/2014/main" id="{C0EF8127-820C-AC4B-83FE-67BF21C0D8BD}"/>
                </a:ext>
              </a:extLst>
            </p:cNvPr>
            <p:cNvSpPr/>
            <p:nvPr/>
          </p:nvSpPr>
          <p:spPr>
            <a:xfrm>
              <a:off x="2130009" y="2848639"/>
              <a:ext cx="8239" cy="8239"/>
            </a:xfrm>
            <a:custGeom>
              <a:avLst/>
              <a:gdLst>
                <a:gd name="connsiteX0" fmla="*/ 0 w 0"/>
                <a:gd name="connsiteY0" fmla="*/ 8239 h 8239"/>
                <a:gd name="connsiteX1" fmla="*/ 3296 w 0"/>
                <a:gd name="connsiteY1" fmla="*/ 0 h 8239"/>
              </a:gdLst>
              <a:ahLst/>
              <a:cxnLst>
                <a:cxn ang="0">
                  <a:pos x="connsiteX0" y="connsiteY0"/>
                </a:cxn>
                <a:cxn ang="0">
                  <a:pos x="connsiteX1" y="connsiteY1"/>
                </a:cxn>
              </a:cxnLst>
              <a:rect l="l" t="t" r="r" b="b"/>
              <a:pathLst>
                <a:path h="8239">
                  <a:moveTo>
                    <a:pt x="0" y="8239"/>
                  </a:moveTo>
                  <a:lnTo>
                    <a:pt x="3296" y="0"/>
                  </a:lnTo>
                </a:path>
              </a:pathLst>
            </a:custGeom>
            <a:ln w="16454" cap="flat">
              <a:solidFill>
                <a:schemeClr val="tx1"/>
              </a:solidFill>
              <a:prstDash val="solid"/>
              <a:miter/>
            </a:ln>
          </p:spPr>
          <p:txBody>
            <a:bodyPr rtlCol="0" anchor="ctr"/>
            <a:lstStyle/>
            <a:p>
              <a:endParaRPr lang="en-US" dirty="0"/>
            </a:p>
          </p:txBody>
        </p:sp>
        <p:sp>
          <p:nvSpPr>
            <p:cNvPr id="146" name="Freeform: Shape 96">
              <a:extLst>
                <a:ext uri="{FF2B5EF4-FFF2-40B4-BE49-F238E27FC236}">
                  <a16:creationId xmlns:a16="http://schemas.microsoft.com/office/drawing/2014/main" id="{D261E51E-135D-1748-9924-D4BB07599B6B}"/>
                </a:ext>
              </a:extLst>
            </p:cNvPr>
            <p:cNvSpPr/>
            <p:nvPr/>
          </p:nvSpPr>
          <p:spPr>
            <a:xfrm>
              <a:off x="1895184" y="3534163"/>
              <a:ext cx="181268" cy="65916"/>
            </a:xfrm>
            <a:custGeom>
              <a:avLst/>
              <a:gdLst>
                <a:gd name="connsiteX0" fmla="*/ 187860 w 181268"/>
                <a:gd name="connsiteY0" fmla="*/ 60148 h 65915"/>
                <a:gd name="connsiteX1" fmla="*/ 119472 w 181268"/>
                <a:gd name="connsiteY1" fmla="*/ 73331 h 65915"/>
                <a:gd name="connsiteX2" fmla="*/ 0 w 181268"/>
                <a:gd name="connsiteY2" fmla="*/ 0 h 65915"/>
              </a:gdLst>
              <a:ahLst/>
              <a:cxnLst>
                <a:cxn ang="0">
                  <a:pos x="connsiteX0" y="connsiteY0"/>
                </a:cxn>
                <a:cxn ang="0">
                  <a:pos x="connsiteX1" y="connsiteY1"/>
                </a:cxn>
                <a:cxn ang="0">
                  <a:pos x="connsiteX2" y="connsiteY2"/>
                </a:cxn>
              </a:cxnLst>
              <a:rect l="l" t="t" r="r" b="b"/>
              <a:pathLst>
                <a:path w="181268" h="65915">
                  <a:moveTo>
                    <a:pt x="187860" y="60148"/>
                  </a:moveTo>
                  <a:cubicBezTo>
                    <a:pt x="167261" y="69211"/>
                    <a:pt x="144191" y="74155"/>
                    <a:pt x="119472" y="73331"/>
                  </a:cubicBezTo>
                  <a:cubicBezTo>
                    <a:pt x="67564" y="70859"/>
                    <a:pt x="23894" y="42021"/>
                    <a:pt x="0" y="0"/>
                  </a:cubicBezTo>
                </a:path>
              </a:pathLst>
            </a:custGeom>
            <a:noFill/>
            <a:ln w="16454" cap="flat">
              <a:solidFill>
                <a:schemeClr val="tx1"/>
              </a:solidFill>
              <a:prstDash val="solid"/>
              <a:miter/>
            </a:ln>
          </p:spPr>
          <p:txBody>
            <a:bodyPr rtlCol="0" anchor="ctr"/>
            <a:lstStyle/>
            <a:p>
              <a:endParaRPr lang="en-US" dirty="0"/>
            </a:p>
          </p:txBody>
        </p:sp>
        <p:sp>
          <p:nvSpPr>
            <p:cNvPr id="147" name="Freeform: Shape 97">
              <a:extLst>
                <a:ext uri="{FF2B5EF4-FFF2-40B4-BE49-F238E27FC236}">
                  <a16:creationId xmlns:a16="http://schemas.microsoft.com/office/drawing/2014/main" id="{5FDE595A-CDC1-B042-887A-7249382FBF36}"/>
                </a:ext>
              </a:extLst>
            </p:cNvPr>
            <p:cNvSpPr/>
            <p:nvPr/>
          </p:nvSpPr>
          <p:spPr>
            <a:xfrm>
              <a:off x="1875183" y="3342183"/>
              <a:ext cx="57676" cy="189508"/>
            </a:xfrm>
            <a:custGeom>
              <a:avLst/>
              <a:gdLst>
                <a:gd name="connsiteX0" fmla="*/ 60375 w 57676"/>
                <a:gd name="connsiteY0" fmla="*/ 0 h 189507"/>
                <a:gd name="connsiteX1" fmla="*/ 227 w 57676"/>
                <a:gd name="connsiteY1" fmla="*/ 111233 h 189507"/>
                <a:gd name="connsiteX2" fmla="*/ 20001 w 57676"/>
                <a:gd name="connsiteY2" fmla="*/ 192804 h 189507"/>
              </a:gdLst>
              <a:ahLst/>
              <a:cxnLst>
                <a:cxn ang="0">
                  <a:pos x="connsiteX0" y="connsiteY0"/>
                </a:cxn>
                <a:cxn ang="0">
                  <a:pos x="connsiteX1" y="connsiteY1"/>
                </a:cxn>
                <a:cxn ang="0">
                  <a:pos x="connsiteX2" y="connsiteY2"/>
                </a:cxn>
              </a:cxnLst>
              <a:rect l="l" t="t" r="r" b="b"/>
              <a:pathLst>
                <a:path w="57676" h="189507">
                  <a:moveTo>
                    <a:pt x="60375" y="0"/>
                  </a:moveTo>
                  <a:cubicBezTo>
                    <a:pt x="25769" y="25542"/>
                    <a:pt x="2698" y="65092"/>
                    <a:pt x="227" y="111233"/>
                  </a:cubicBezTo>
                  <a:cubicBezTo>
                    <a:pt x="-1421" y="140895"/>
                    <a:pt x="5994" y="168909"/>
                    <a:pt x="20001" y="192804"/>
                  </a:cubicBezTo>
                </a:path>
              </a:pathLst>
            </a:custGeom>
            <a:noFill/>
            <a:ln w="16454" cap="flat">
              <a:solidFill>
                <a:schemeClr val="tx1"/>
              </a:solidFill>
              <a:prstDash val="solid"/>
              <a:miter/>
            </a:ln>
          </p:spPr>
          <p:txBody>
            <a:bodyPr rtlCol="0" anchor="ctr"/>
            <a:lstStyle/>
            <a:p>
              <a:endParaRPr lang="en-US" dirty="0"/>
            </a:p>
          </p:txBody>
        </p:sp>
        <p:sp>
          <p:nvSpPr>
            <p:cNvPr id="148" name="Freeform: Shape 98">
              <a:extLst>
                <a:ext uri="{FF2B5EF4-FFF2-40B4-BE49-F238E27FC236}">
                  <a16:creationId xmlns:a16="http://schemas.microsoft.com/office/drawing/2014/main" id="{0D194DFC-5AAE-D745-B895-448BE640DFF1}"/>
                </a:ext>
              </a:extLst>
            </p:cNvPr>
            <p:cNvSpPr/>
            <p:nvPr/>
          </p:nvSpPr>
          <p:spPr>
            <a:xfrm>
              <a:off x="1936382" y="3313179"/>
              <a:ext cx="98874" cy="24718"/>
            </a:xfrm>
            <a:custGeom>
              <a:avLst/>
              <a:gdLst>
                <a:gd name="connsiteX0" fmla="*/ 106289 w 98873"/>
                <a:gd name="connsiteY0" fmla="*/ 1814 h 24718"/>
                <a:gd name="connsiteX1" fmla="*/ 93930 w 98873"/>
                <a:gd name="connsiteY1" fmla="*/ 166 h 24718"/>
                <a:gd name="connsiteX2" fmla="*/ 0 w 98873"/>
                <a:gd name="connsiteY2" fmla="*/ 28180 h 24718"/>
              </a:gdLst>
              <a:ahLst/>
              <a:cxnLst>
                <a:cxn ang="0">
                  <a:pos x="connsiteX0" y="connsiteY0"/>
                </a:cxn>
                <a:cxn ang="0">
                  <a:pos x="connsiteX1" y="connsiteY1"/>
                </a:cxn>
                <a:cxn ang="0">
                  <a:pos x="connsiteX2" y="connsiteY2"/>
                </a:cxn>
              </a:cxnLst>
              <a:rect l="l" t="t" r="r" b="b"/>
              <a:pathLst>
                <a:path w="98873" h="24718">
                  <a:moveTo>
                    <a:pt x="106289" y="1814"/>
                  </a:moveTo>
                  <a:cubicBezTo>
                    <a:pt x="102169" y="990"/>
                    <a:pt x="98050" y="990"/>
                    <a:pt x="93930" y="166"/>
                  </a:cubicBezTo>
                  <a:cubicBezTo>
                    <a:pt x="58500" y="-1482"/>
                    <a:pt x="26366" y="9229"/>
                    <a:pt x="0" y="28180"/>
                  </a:cubicBezTo>
                </a:path>
              </a:pathLst>
            </a:custGeom>
            <a:noFill/>
            <a:ln w="16454" cap="flat">
              <a:solidFill>
                <a:schemeClr val="tx1"/>
              </a:solidFill>
              <a:prstDash val="solid"/>
              <a:miter/>
            </a:ln>
          </p:spPr>
          <p:txBody>
            <a:bodyPr rtlCol="0" anchor="ctr"/>
            <a:lstStyle/>
            <a:p>
              <a:endParaRPr lang="en-US" dirty="0"/>
            </a:p>
          </p:txBody>
        </p:sp>
        <p:sp>
          <p:nvSpPr>
            <p:cNvPr id="149" name="Freeform: Shape 99">
              <a:extLst>
                <a:ext uri="{FF2B5EF4-FFF2-40B4-BE49-F238E27FC236}">
                  <a16:creationId xmlns:a16="http://schemas.microsoft.com/office/drawing/2014/main" id="{E3722D4A-155A-3C43-BDFC-77D18B187663}"/>
                </a:ext>
              </a:extLst>
            </p:cNvPr>
            <p:cNvSpPr/>
            <p:nvPr/>
          </p:nvSpPr>
          <p:spPr>
            <a:xfrm>
              <a:off x="2042671" y="3314993"/>
              <a:ext cx="90634" cy="49437"/>
            </a:xfrm>
            <a:custGeom>
              <a:avLst/>
              <a:gdLst>
                <a:gd name="connsiteX0" fmla="*/ 0 w 90634"/>
                <a:gd name="connsiteY0" fmla="*/ 0 h 49436"/>
                <a:gd name="connsiteX1" fmla="*/ 94754 w 90634"/>
                <a:gd name="connsiteY1" fmla="*/ 53557 h 49436"/>
              </a:gdLst>
              <a:ahLst/>
              <a:cxnLst>
                <a:cxn ang="0">
                  <a:pos x="connsiteX0" y="connsiteY0"/>
                </a:cxn>
                <a:cxn ang="0">
                  <a:pos x="connsiteX1" y="connsiteY1"/>
                </a:cxn>
              </a:cxnLst>
              <a:rect l="l" t="t" r="r" b="b"/>
              <a:pathLst>
                <a:path w="90634" h="49436">
                  <a:moveTo>
                    <a:pt x="0" y="0"/>
                  </a:moveTo>
                  <a:cubicBezTo>
                    <a:pt x="38725" y="4944"/>
                    <a:pt x="71683" y="25542"/>
                    <a:pt x="94754" y="53557"/>
                  </a:cubicBezTo>
                </a:path>
              </a:pathLst>
            </a:custGeom>
            <a:noFill/>
            <a:ln w="16454" cap="flat">
              <a:solidFill>
                <a:schemeClr val="tx1"/>
              </a:solidFill>
              <a:prstDash val="solid"/>
              <a:miter/>
            </a:ln>
          </p:spPr>
          <p:txBody>
            <a:bodyPr rtlCol="0" anchor="ctr"/>
            <a:lstStyle/>
            <a:p>
              <a:endParaRPr lang="en-US" dirty="0"/>
            </a:p>
          </p:txBody>
        </p:sp>
        <p:sp>
          <p:nvSpPr>
            <p:cNvPr id="150" name="Freeform: Shape 100">
              <a:extLst>
                <a:ext uri="{FF2B5EF4-FFF2-40B4-BE49-F238E27FC236}">
                  <a16:creationId xmlns:a16="http://schemas.microsoft.com/office/drawing/2014/main" id="{13637966-4E83-9E41-B800-DF9F85200C67}"/>
                </a:ext>
              </a:extLst>
            </p:cNvPr>
            <p:cNvSpPr/>
            <p:nvPr/>
          </p:nvSpPr>
          <p:spPr>
            <a:xfrm>
              <a:off x="2083044" y="3368550"/>
              <a:ext cx="82395" cy="222466"/>
            </a:xfrm>
            <a:custGeom>
              <a:avLst/>
              <a:gdLst>
                <a:gd name="connsiteX0" fmla="*/ 53557 w 82394"/>
                <a:gd name="connsiteY0" fmla="*/ 0 h 222465"/>
                <a:gd name="connsiteX1" fmla="*/ 85690 w 82394"/>
                <a:gd name="connsiteY1" fmla="*/ 99698 h 222465"/>
                <a:gd name="connsiteX2" fmla="*/ 0 w 82394"/>
                <a:gd name="connsiteY2" fmla="*/ 225761 h 222465"/>
              </a:gdLst>
              <a:ahLst/>
              <a:cxnLst>
                <a:cxn ang="0">
                  <a:pos x="connsiteX0" y="connsiteY0"/>
                </a:cxn>
                <a:cxn ang="0">
                  <a:pos x="connsiteX1" y="connsiteY1"/>
                </a:cxn>
                <a:cxn ang="0">
                  <a:pos x="connsiteX2" y="connsiteY2"/>
                </a:cxn>
              </a:cxnLst>
              <a:rect l="l" t="t" r="r" b="b"/>
              <a:pathLst>
                <a:path w="82394" h="222465">
                  <a:moveTo>
                    <a:pt x="53557" y="0"/>
                  </a:moveTo>
                  <a:cubicBezTo>
                    <a:pt x="74979" y="27190"/>
                    <a:pt x="87338" y="61796"/>
                    <a:pt x="85690" y="99698"/>
                  </a:cubicBezTo>
                  <a:cubicBezTo>
                    <a:pt x="82395" y="156550"/>
                    <a:pt x="47789" y="203515"/>
                    <a:pt x="0" y="225761"/>
                  </a:cubicBezTo>
                </a:path>
              </a:pathLst>
            </a:custGeom>
            <a:noFill/>
            <a:ln w="16454" cap="flat">
              <a:solidFill>
                <a:schemeClr val="tx1"/>
              </a:solidFill>
              <a:prstDash val="solid"/>
              <a:miter/>
            </a:ln>
          </p:spPr>
          <p:txBody>
            <a:bodyPr rtlCol="0" anchor="ctr"/>
            <a:lstStyle/>
            <a:p>
              <a:endParaRPr lang="en-US" dirty="0"/>
            </a:p>
          </p:txBody>
        </p:sp>
        <p:sp>
          <p:nvSpPr>
            <p:cNvPr id="151" name="Freeform: Shape 101">
              <a:extLst>
                <a:ext uri="{FF2B5EF4-FFF2-40B4-BE49-F238E27FC236}">
                  <a16:creationId xmlns:a16="http://schemas.microsoft.com/office/drawing/2014/main" id="{73879CC3-98A0-EB46-942D-A97CC9AD776B}"/>
                </a:ext>
              </a:extLst>
            </p:cNvPr>
            <p:cNvSpPr/>
            <p:nvPr/>
          </p:nvSpPr>
          <p:spPr>
            <a:xfrm>
              <a:off x="2226411" y="3200465"/>
              <a:ext cx="173029" cy="82395"/>
            </a:xfrm>
            <a:custGeom>
              <a:avLst/>
              <a:gdLst>
                <a:gd name="connsiteX0" fmla="*/ 174677 w 173028"/>
                <a:gd name="connsiteY0" fmla="*/ 0 h 82394"/>
                <a:gd name="connsiteX1" fmla="*/ 65916 w 173028"/>
                <a:gd name="connsiteY1" fmla="*/ 88162 h 82394"/>
                <a:gd name="connsiteX2" fmla="*/ 0 w 173028"/>
                <a:gd name="connsiteY2" fmla="*/ 60148 h 82394"/>
              </a:gdLst>
              <a:ahLst/>
              <a:cxnLst>
                <a:cxn ang="0">
                  <a:pos x="connsiteX0" y="connsiteY0"/>
                </a:cxn>
                <a:cxn ang="0">
                  <a:pos x="connsiteX1" y="connsiteY1"/>
                </a:cxn>
                <a:cxn ang="0">
                  <a:pos x="connsiteX2" y="connsiteY2"/>
                </a:cxn>
              </a:cxnLst>
              <a:rect l="l" t="t" r="r" b="b"/>
              <a:pathLst>
                <a:path w="173028" h="82394">
                  <a:moveTo>
                    <a:pt x="174677" y="0"/>
                  </a:moveTo>
                  <a:cubicBezTo>
                    <a:pt x="166437" y="51909"/>
                    <a:pt x="120296" y="91458"/>
                    <a:pt x="65916" y="88162"/>
                  </a:cubicBezTo>
                  <a:cubicBezTo>
                    <a:pt x="40373" y="86514"/>
                    <a:pt x="17303" y="75803"/>
                    <a:pt x="0" y="60148"/>
                  </a:cubicBezTo>
                </a:path>
              </a:pathLst>
            </a:custGeom>
            <a:noFill/>
            <a:ln w="16454" cap="flat">
              <a:solidFill>
                <a:schemeClr val="accent2"/>
              </a:solidFill>
              <a:prstDash val="solid"/>
              <a:miter/>
            </a:ln>
          </p:spPr>
          <p:txBody>
            <a:bodyPr rtlCol="0" anchor="ctr"/>
            <a:lstStyle/>
            <a:p>
              <a:endParaRPr lang="en-US" dirty="0"/>
            </a:p>
          </p:txBody>
        </p:sp>
        <p:sp>
          <p:nvSpPr>
            <p:cNvPr id="152" name="Freeform: Shape 102">
              <a:extLst>
                <a:ext uri="{FF2B5EF4-FFF2-40B4-BE49-F238E27FC236}">
                  <a16:creationId xmlns:a16="http://schemas.microsoft.com/office/drawing/2014/main" id="{A247788A-C508-E541-8660-6D744413AAF8}"/>
                </a:ext>
              </a:extLst>
            </p:cNvPr>
            <p:cNvSpPr/>
            <p:nvPr/>
          </p:nvSpPr>
          <p:spPr>
            <a:xfrm>
              <a:off x="2192491" y="3079172"/>
              <a:ext cx="205987" cy="181268"/>
            </a:xfrm>
            <a:custGeom>
              <a:avLst/>
              <a:gdLst>
                <a:gd name="connsiteX0" fmla="*/ 208597 w 205986"/>
                <a:gd name="connsiteY0" fmla="*/ 121292 h 181268"/>
                <a:gd name="connsiteX1" fmla="*/ 210245 w 205986"/>
                <a:gd name="connsiteY1" fmla="*/ 110581 h 181268"/>
                <a:gd name="connsiteX2" fmla="*/ 110547 w 205986"/>
                <a:gd name="connsiteY2" fmla="*/ 172 h 181268"/>
                <a:gd name="connsiteX3" fmla="*/ 138 w 205986"/>
                <a:gd name="connsiteY3" fmla="*/ 99869 h 181268"/>
                <a:gd name="connsiteX4" fmla="*/ 33920 w 205986"/>
                <a:gd name="connsiteY4" fmla="*/ 181440 h 18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6" h="181268">
                  <a:moveTo>
                    <a:pt x="208597" y="121292"/>
                  </a:moveTo>
                  <a:cubicBezTo>
                    <a:pt x="209421" y="117996"/>
                    <a:pt x="210245" y="113876"/>
                    <a:pt x="210245" y="110581"/>
                  </a:cubicBezTo>
                  <a:cubicBezTo>
                    <a:pt x="213540" y="52905"/>
                    <a:pt x="169047" y="3468"/>
                    <a:pt x="110547" y="172"/>
                  </a:cubicBezTo>
                  <a:cubicBezTo>
                    <a:pt x="52871" y="-3124"/>
                    <a:pt x="3434" y="41369"/>
                    <a:pt x="138" y="99869"/>
                  </a:cubicBezTo>
                  <a:cubicBezTo>
                    <a:pt x="-1510" y="132003"/>
                    <a:pt x="11674" y="161665"/>
                    <a:pt x="33920" y="181440"/>
                  </a:cubicBezTo>
                </a:path>
              </a:pathLst>
            </a:custGeom>
            <a:noFill/>
            <a:ln w="16454" cap="flat">
              <a:solidFill>
                <a:schemeClr val="accent2"/>
              </a:solidFill>
              <a:prstDash val="solid"/>
              <a:miter/>
            </a:ln>
          </p:spPr>
          <p:txBody>
            <a:bodyPr rtlCol="0" anchor="ctr"/>
            <a:lstStyle/>
            <a:p>
              <a:endParaRPr lang="en-US" dirty="0"/>
            </a:p>
          </p:txBody>
        </p:sp>
        <p:sp>
          <p:nvSpPr>
            <p:cNvPr id="153" name="Freeform: Shape 103">
              <a:extLst>
                <a:ext uri="{FF2B5EF4-FFF2-40B4-BE49-F238E27FC236}">
                  <a16:creationId xmlns:a16="http://schemas.microsoft.com/office/drawing/2014/main" id="{D66C734A-C63F-C64C-9C7B-DD9E5C39AA37}"/>
                </a:ext>
              </a:extLst>
            </p:cNvPr>
            <p:cNvSpPr/>
            <p:nvPr/>
          </p:nvSpPr>
          <p:spPr>
            <a:xfrm>
              <a:off x="1980820" y="2816386"/>
              <a:ext cx="148310" cy="164789"/>
            </a:xfrm>
            <a:custGeom>
              <a:avLst/>
              <a:gdLst>
                <a:gd name="connsiteX0" fmla="*/ 80802 w 148310"/>
                <a:gd name="connsiteY0" fmla="*/ 170676 h 164789"/>
                <a:gd name="connsiteX1" fmla="*/ 55 w 148310"/>
                <a:gd name="connsiteY1" fmla="*/ 80866 h 164789"/>
                <a:gd name="connsiteX2" fmla="*/ 89865 w 148310"/>
                <a:gd name="connsiteY2" fmla="*/ 119 h 164789"/>
                <a:gd name="connsiteX3" fmla="*/ 151661 w 148310"/>
                <a:gd name="connsiteY3" fmla="*/ 32253 h 164789"/>
              </a:gdLst>
              <a:ahLst/>
              <a:cxnLst>
                <a:cxn ang="0">
                  <a:pos x="connsiteX0" y="connsiteY0"/>
                </a:cxn>
                <a:cxn ang="0">
                  <a:pos x="connsiteX1" y="connsiteY1"/>
                </a:cxn>
                <a:cxn ang="0">
                  <a:pos x="connsiteX2" y="connsiteY2"/>
                </a:cxn>
                <a:cxn ang="0">
                  <a:pos x="connsiteX3" y="connsiteY3"/>
                </a:cxn>
              </a:cxnLst>
              <a:rect l="l" t="t" r="r" b="b"/>
              <a:pathLst>
                <a:path w="148310" h="164789">
                  <a:moveTo>
                    <a:pt x="80802" y="170676"/>
                  </a:moveTo>
                  <a:cubicBezTo>
                    <a:pt x="33837" y="168204"/>
                    <a:pt x="-1593" y="127831"/>
                    <a:pt x="55" y="80866"/>
                  </a:cubicBezTo>
                  <a:cubicBezTo>
                    <a:pt x="2527" y="33901"/>
                    <a:pt x="42900" y="-2353"/>
                    <a:pt x="89865" y="119"/>
                  </a:cubicBezTo>
                  <a:cubicBezTo>
                    <a:pt x="115408" y="1767"/>
                    <a:pt x="136830" y="14126"/>
                    <a:pt x="151661" y="32253"/>
                  </a:cubicBezTo>
                </a:path>
              </a:pathLst>
            </a:custGeom>
            <a:noFill/>
            <a:ln w="16454" cap="flat">
              <a:solidFill>
                <a:schemeClr val="tx1"/>
              </a:solidFill>
              <a:prstDash val="solid"/>
              <a:miter/>
            </a:ln>
          </p:spPr>
          <p:txBody>
            <a:bodyPr rtlCol="0" anchor="ctr"/>
            <a:lstStyle/>
            <a:p>
              <a:endParaRPr lang="en-US" dirty="0"/>
            </a:p>
          </p:txBody>
        </p:sp>
        <p:sp>
          <p:nvSpPr>
            <p:cNvPr id="154" name="Freeform: Shape 104">
              <a:extLst>
                <a:ext uri="{FF2B5EF4-FFF2-40B4-BE49-F238E27FC236}">
                  <a16:creationId xmlns:a16="http://schemas.microsoft.com/office/drawing/2014/main" id="{894A19BB-865B-6141-9FC6-64916AE255D0}"/>
                </a:ext>
              </a:extLst>
            </p:cNvPr>
            <p:cNvSpPr/>
            <p:nvPr/>
          </p:nvSpPr>
          <p:spPr>
            <a:xfrm>
              <a:off x="2061622" y="2890661"/>
              <a:ext cx="90634" cy="90634"/>
            </a:xfrm>
            <a:custGeom>
              <a:avLst/>
              <a:gdLst>
                <a:gd name="connsiteX0" fmla="*/ 0 w 90634"/>
                <a:gd name="connsiteY0" fmla="*/ 96402 h 90634"/>
                <a:gd name="connsiteX1" fmla="*/ 0 w 90634"/>
                <a:gd name="connsiteY1" fmla="*/ 96402 h 90634"/>
                <a:gd name="connsiteX2" fmla="*/ 90634 w 90634"/>
                <a:gd name="connsiteY2" fmla="*/ 15655 h 90634"/>
                <a:gd name="connsiteX3" fmla="*/ 89810 w 90634"/>
                <a:gd name="connsiteY3" fmla="*/ 0 h 90634"/>
              </a:gdLst>
              <a:ahLst/>
              <a:cxnLst>
                <a:cxn ang="0">
                  <a:pos x="connsiteX0" y="connsiteY0"/>
                </a:cxn>
                <a:cxn ang="0">
                  <a:pos x="connsiteX1" y="connsiteY1"/>
                </a:cxn>
                <a:cxn ang="0">
                  <a:pos x="connsiteX2" y="connsiteY2"/>
                </a:cxn>
                <a:cxn ang="0">
                  <a:pos x="connsiteX3" y="connsiteY3"/>
                </a:cxn>
              </a:cxnLst>
              <a:rect l="l" t="t" r="r" b="b"/>
              <a:pathLst>
                <a:path w="90634" h="90634">
                  <a:moveTo>
                    <a:pt x="0" y="96402"/>
                  </a:moveTo>
                  <a:cubicBezTo>
                    <a:pt x="0" y="96402"/>
                    <a:pt x="824" y="96402"/>
                    <a:pt x="0" y="96402"/>
                  </a:cubicBezTo>
                  <a:cubicBezTo>
                    <a:pt x="47789" y="98874"/>
                    <a:pt x="88162" y="62620"/>
                    <a:pt x="90634" y="15655"/>
                  </a:cubicBezTo>
                  <a:cubicBezTo>
                    <a:pt x="90634" y="10711"/>
                    <a:pt x="90634" y="5768"/>
                    <a:pt x="89810" y="0"/>
                  </a:cubicBezTo>
                </a:path>
              </a:pathLst>
            </a:custGeom>
            <a:noFill/>
            <a:ln w="16454" cap="flat">
              <a:solidFill>
                <a:schemeClr val="tx1"/>
              </a:solidFill>
              <a:prstDash val="solid"/>
              <a:miter/>
            </a:ln>
          </p:spPr>
          <p:txBody>
            <a:bodyPr rtlCol="0" anchor="ctr"/>
            <a:lstStyle/>
            <a:p>
              <a:endParaRPr lang="en-US" dirty="0"/>
            </a:p>
          </p:txBody>
        </p:sp>
        <p:sp>
          <p:nvSpPr>
            <p:cNvPr id="155" name="Freeform: Shape 105">
              <a:extLst>
                <a:ext uri="{FF2B5EF4-FFF2-40B4-BE49-F238E27FC236}">
                  <a16:creationId xmlns:a16="http://schemas.microsoft.com/office/drawing/2014/main" id="{CD59314F-572A-BE4E-BF1C-D5B1116E2A6E}"/>
                </a:ext>
              </a:extLst>
            </p:cNvPr>
            <p:cNvSpPr/>
            <p:nvPr/>
          </p:nvSpPr>
          <p:spPr>
            <a:xfrm>
              <a:off x="1235858" y="3360965"/>
              <a:ext cx="189508" cy="205987"/>
            </a:xfrm>
            <a:custGeom>
              <a:avLst/>
              <a:gdLst>
                <a:gd name="connsiteX0" fmla="*/ 140240 w 189507"/>
                <a:gd name="connsiteY0" fmla="*/ 5113 h 205986"/>
                <a:gd name="connsiteX1" fmla="*/ 112226 w 189507"/>
                <a:gd name="connsiteY1" fmla="*/ 169 h 205986"/>
                <a:gd name="connsiteX2" fmla="*/ 169 w 189507"/>
                <a:gd name="connsiteY2" fmla="*/ 100690 h 205986"/>
                <a:gd name="connsiteX3" fmla="*/ 100690 w 189507"/>
                <a:gd name="connsiteY3" fmla="*/ 212747 h 205986"/>
                <a:gd name="connsiteX4" fmla="*/ 192972 w 189507"/>
                <a:gd name="connsiteY4" fmla="*/ 168254 h 20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07" h="205986">
                  <a:moveTo>
                    <a:pt x="140240" y="5113"/>
                  </a:moveTo>
                  <a:cubicBezTo>
                    <a:pt x="131176" y="1817"/>
                    <a:pt x="122113" y="169"/>
                    <a:pt x="112226" y="169"/>
                  </a:cubicBezTo>
                  <a:cubicBezTo>
                    <a:pt x="53726" y="-3127"/>
                    <a:pt x="3465" y="42190"/>
                    <a:pt x="169" y="100690"/>
                  </a:cubicBezTo>
                  <a:cubicBezTo>
                    <a:pt x="-3127" y="159191"/>
                    <a:pt x="42190" y="209451"/>
                    <a:pt x="100690" y="212747"/>
                  </a:cubicBezTo>
                  <a:cubicBezTo>
                    <a:pt x="138592" y="214395"/>
                    <a:pt x="172374" y="197092"/>
                    <a:pt x="192972" y="168254"/>
                  </a:cubicBezTo>
                </a:path>
              </a:pathLst>
            </a:custGeom>
            <a:noFill/>
            <a:ln w="16454" cap="flat">
              <a:solidFill>
                <a:schemeClr val="tx1"/>
              </a:solidFill>
              <a:prstDash val="solid"/>
              <a:miter/>
            </a:ln>
          </p:spPr>
          <p:txBody>
            <a:bodyPr rtlCol="0" anchor="ctr"/>
            <a:lstStyle/>
            <a:p>
              <a:endParaRPr lang="en-US" dirty="0"/>
            </a:p>
          </p:txBody>
        </p:sp>
        <p:sp>
          <p:nvSpPr>
            <p:cNvPr id="156" name="Freeform: Shape 106">
              <a:extLst>
                <a:ext uri="{FF2B5EF4-FFF2-40B4-BE49-F238E27FC236}">
                  <a16:creationId xmlns:a16="http://schemas.microsoft.com/office/drawing/2014/main" id="{69F6E825-AFAC-5145-919A-B1C0E74CDE0D}"/>
                </a:ext>
              </a:extLst>
            </p:cNvPr>
            <p:cNvSpPr/>
            <p:nvPr/>
          </p:nvSpPr>
          <p:spPr>
            <a:xfrm>
              <a:off x="1792948" y="3132901"/>
              <a:ext cx="90634" cy="123592"/>
            </a:xfrm>
            <a:custGeom>
              <a:avLst/>
              <a:gdLst>
                <a:gd name="connsiteX0" fmla="*/ 97293 w 90634"/>
                <a:gd name="connsiteY0" fmla="*/ 119472 h 123591"/>
                <a:gd name="connsiteX1" fmla="*/ 64335 w 90634"/>
                <a:gd name="connsiteY1" fmla="*/ 126888 h 123591"/>
                <a:gd name="connsiteX2" fmla="*/ 67 w 90634"/>
                <a:gd name="connsiteY2" fmla="*/ 56028 h 123591"/>
                <a:gd name="connsiteX3" fmla="*/ 36321 w 90634"/>
                <a:gd name="connsiteY3" fmla="*/ 0 h 123591"/>
              </a:gdLst>
              <a:ahLst/>
              <a:cxnLst>
                <a:cxn ang="0">
                  <a:pos x="connsiteX0" y="connsiteY0"/>
                </a:cxn>
                <a:cxn ang="0">
                  <a:pos x="connsiteX1" y="connsiteY1"/>
                </a:cxn>
                <a:cxn ang="0">
                  <a:pos x="connsiteX2" y="connsiteY2"/>
                </a:cxn>
                <a:cxn ang="0">
                  <a:pos x="connsiteX3" y="connsiteY3"/>
                </a:cxn>
              </a:cxnLst>
              <a:rect l="l" t="t" r="r" b="b"/>
              <a:pathLst>
                <a:path w="90634" h="123591">
                  <a:moveTo>
                    <a:pt x="97293" y="119472"/>
                  </a:moveTo>
                  <a:cubicBezTo>
                    <a:pt x="87406" y="124416"/>
                    <a:pt x="75870" y="126888"/>
                    <a:pt x="64335" y="126888"/>
                  </a:cubicBezTo>
                  <a:cubicBezTo>
                    <a:pt x="27258" y="125240"/>
                    <a:pt x="-1581" y="93106"/>
                    <a:pt x="67" y="56028"/>
                  </a:cubicBezTo>
                  <a:cubicBezTo>
                    <a:pt x="1715" y="31310"/>
                    <a:pt x="15722" y="10711"/>
                    <a:pt x="36321" y="0"/>
                  </a:cubicBezTo>
                </a:path>
              </a:pathLst>
            </a:custGeom>
            <a:noFill/>
            <a:ln w="16454" cap="flat">
              <a:solidFill>
                <a:schemeClr val="accent2"/>
              </a:solidFill>
              <a:prstDash val="solid"/>
              <a:miter/>
            </a:ln>
          </p:spPr>
          <p:txBody>
            <a:bodyPr rtlCol="0" anchor="ctr"/>
            <a:lstStyle/>
            <a:p>
              <a:endParaRPr lang="en-US" dirty="0"/>
            </a:p>
          </p:txBody>
        </p:sp>
        <p:sp>
          <p:nvSpPr>
            <p:cNvPr id="157" name="Freeform: Shape 107">
              <a:extLst>
                <a:ext uri="{FF2B5EF4-FFF2-40B4-BE49-F238E27FC236}">
                  <a16:creationId xmlns:a16="http://schemas.microsoft.com/office/drawing/2014/main" id="{B8BEA0A8-1A33-7C41-9C0B-937782C74451}"/>
                </a:ext>
              </a:extLst>
            </p:cNvPr>
            <p:cNvSpPr/>
            <p:nvPr/>
          </p:nvSpPr>
          <p:spPr>
            <a:xfrm>
              <a:off x="1829269" y="3124536"/>
              <a:ext cx="98874" cy="123592"/>
            </a:xfrm>
            <a:custGeom>
              <a:avLst/>
              <a:gdLst>
                <a:gd name="connsiteX0" fmla="*/ 60972 w 98873"/>
                <a:gd name="connsiteY0" fmla="*/ 127837 h 123591"/>
                <a:gd name="connsiteX1" fmla="*/ 98874 w 98873"/>
                <a:gd name="connsiteY1" fmla="*/ 70985 h 123591"/>
                <a:gd name="connsiteX2" fmla="*/ 34606 w 98873"/>
                <a:gd name="connsiteY2" fmla="*/ 125 h 123591"/>
                <a:gd name="connsiteX3" fmla="*/ 0 w 98873"/>
                <a:gd name="connsiteY3" fmla="*/ 8365 h 123591"/>
              </a:gdLst>
              <a:ahLst/>
              <a:cxnLst>
                <a:cxn ang="0">
                  <a:pos x="connsiteX0" y="connsiteY0"/>
                </a:cxn>
                <a:cxn ang="0">
                  <a:pos x="connsiteX1" y="connsiteY1"/>
                </a:cxn>
                <a:cxn ang="0">
                  <a:pos x="connsiteX2" y="connsiteY2"/>
                </a:cxn>
                <a:cxn ang="0">
                  <a:pos x="connsiteX3" y="connsiteY3"/>
                </a:cxn>
              </a:cxnLst>
              <a:rect l="l" t="t" r="r" b="b"/>
              <a:pathLst>
                <a:path w="98873" h="123591">
                  <a:moveTo>
                    <a:pt x="60972" y="127837"/>
                  </a:moveTo>
                  <a:cubicBezTo>
                    <a:pt x="82395" y="117126"/>
                    <a:pt x="97226" y="96527"/>
                    <a:pt x="98874" y="70985"/>
                  </a:cubicBezTo>
                  <a:cubicBezTo>
                    <a:pt x="100521" y="33907"/>
                    <a:pt x="72507" y="1773"/>
                    <a:pt x="34606" y="125"/>
                  </a:cubicBezTo>
                  <a:cubicBezTo>
                    <a:pt x="22247" y="-699"/>
                    <a:pt x="9887" y="2597"/>
                    <a:pt x="0" y="8365"/>
                  </a:cubicBezTo>
                </a:path>
              </a:pathLst>
            </a:custGeom>
            <a:noFill/>
            <a:ln w="16454" cap="flat">
              <a:solidFill>
                <a:schemeClr val="accent2"/>
              </a:solidFill>
              <a:prstDash val="solid"/>
              <a:miter/>
            </a:ln>
          </p:spPr>
          <p:txBody>
            <a:bodyPr rtlCol="0" anchor="ctr"/>
            <a:lstStyle/>
            <a:p>
              <a:endParaRPr lang="en-US" dirty="0"/>
            </a:p>
          </p:txBody>
        </p:sp>
        <p:sp>
          <p:nvSpPr>
            <p:cNvPr id="158" name="Freeform: Shape 108">
              <a:extLst>
                <a:ext uri="{FF2B5EF4-FFF2-40B4-BE49-F238E27FC236}">
                  <a16:creationId xmlns:a16="http://schemas.microsoft.com/office/drawing/2014/main" id="{1D1F7121-E2D2-C247-8519-288481CFD82E}"/>
                </a:ext>
              </a:extLst>
            </p:cNvPr>
            <p:cNvSpPr/>
            <p:nvPr/>
          </p:nvSpPr>
          <p:spPr>
            <a:xfrm>
              <a:off x="2042671" y="2987062"/>
              <a:ext cx="16479" cy="321339"/>
            </a:xfrm>
            <a:custGeom>
              <a:avLst/>
              <a:gdLst>
                <a:gd name="connsiteX0" fmla="*/ 0 w 16478"/>
                <a:gd name="connsiteY0" fmla="*/ 327931 h 321339"/>
                <a:gd name="connsiteX1" fmla="*/ 18951 w 16478"/>
                <a:gd name="connsiteY1" fmla="*/ 0 h 321339"/>
              </a:gdLst>
              <a:ahLst/>
              <a:cxnLst>
                <a:cxn ang="0">
                  <a:pos x="connsiteX0" y="connsiteY0"/>
                </a:cxn>
                <a:cxn ang="0">
                  <a:pos x="connsiteX1" y="connsiteY1"/>
                </a:cxn>
              </a:cxnLst>
              <a:rect l="l" t="t" r="r" b="b"/>
              <a:pathLst>
                <a:path w="16478" h="321339">
                  <a:moveTo>
                    <a:pt x="0" y="327931"/>
                  </a:moveTo>
                  <a:lnTo>
                    <a:pt x="18951" y="0"/>
                  </a:lnTo>
                </a:path>
              </a:pathLst>
            </a:custGeom>
            <a:ln w="16454" cap="flat">
              <a:solidFill>
                <a:schemeClr val="tx1"/>
              </a:solidFill>
              <a:prstDash val="solid"/>
              <a:miter/>
            </a:ln>
          </p:spPr>
          <p:txBody>
            <a:bodyPr rtlCol="0" anchor="ctr"/>
            <a:lstStyle/>
            <a:p>
              <a:endParaRPr lang="en-US" dirty="0"/>
            </a:p>
          </p:txBody>
        </p:sp>
        <p:sp>
          <p:nvSpPr>
            <p:cNvPr id="159" name="Freeform: Shape 109">
              <a:extLst>
                <a:ext uri="{FF2B5EF4-FFF2-40B4-BE49-F238E27FC236}">
                  <a16:creationId xmlns:a16="http://schemas.microsoft.com/office/drawing/2014/main" id="{77431BFE-A83C-7F49-B805-B45918944A28}"/>
                </a:ext>
              </a:extLst>
            </p:cNvPr>
            <p:cNvSpPr/>
            <p:nvPr/>
          </p:nvSpPr>
          <p:spPr>
            <a:xfrm>
              <a:off x="2136601" y="3259789"/>
              <a:ext cx="82395" cy="107113"/>
            </a:xfrm>
            <a:custGeom>
              <a:avLst/>
              <a:gdLst>
                <a:gd name="connsiteX0" fmla="*/ 0 w 82394"/>
                <a:gd name="connsiteY0" fmla="*/ 108761 h 107113"/>
                <a:gd name="connsiteX1" fmla="*/ 89810 w 82394"/>
                <a:gd name="connsiteY1" fmla="*/ 0 h 107113"/>
              </a:gdLst>
              <a:ahLst/>
              <a:cxnLst>
                <a:cxn ang="0">
                  <a:pos x="connsiteX0" y="connsiteY0"/>
                </a:cxn>
                <a:cxn ang="0">
                  <a:pos x="connsiteX1" y="connsiteY1"/>
                </a:cxn>
              </a:cxnLst>
              <a:rect l="l" t="t" r="r" b="b"/>
              <a:pathLst>
                <a:path w="82394" h="107113">
                  <a:moveTo>
                    <a:pt x="0" y="108761"/>
                  </a:moveTo>
                  <a:lnTo>
                    <a:pt x="89810" y="0"/>
                  </a:lnTo>
                </a:path>
              </a:pathLst>
            </a:custGeom>
            <a:ln w="16454" cap="flat">
              <a:solidFill>
                <a:schemeClr val="accent2"/>
              </a:solidFill>
              <a:prstDash val="solid"/>
              <a:miter/>
            </a:ln>
          </p:spPr>
          <p:txBody>
            <a:bodyPr rtlCol="0" anchor="ctr"/>
            <a:lstStyle/>
            <a:p>
              <a:endParaRPr lang="en-US" dirty="0"/>
            </a:p>
          </p:txBody>
        </p:sp>
        <p:sp>
          <p:nvSpPr>
            <p:cNvPr id="160" name="Freeform: Shape 110">
              <a:extLst>
                <a:ext uri="{FF2B5EF4-FFF2-40B4-BE49-F238E27FC236}">
                  <a16:creationId xmlns:a16="http://schemas.microsoft.com/office/drawing/2014/main" id="{B8633F6B-302B-9E4C-B3B8-1FD733876D7E}"/>
                </a:ext>
              </a:extLst>
            </p:cNvPr>
            <p:cNvSpPr/>
            <p:nvPr/>
          </p:nvSpPr>
          <p:spPr>
            <a:xfrm>
              <a:off x="1935558" y="3342183"/>
              <a:ext cx="8239" cy="8239"/>
            </a:xfrm>
            <a:custGeom>
              <a:avLst/>
              <a:gdLst>
                <a:gd name="connsiteX0" fmla="*/ 0 w 0"/>
                <a:gd name="connsiteY0" fmla="*/ 0 h 0"/>
                <a:gd name="connsiteX1" fmla="*/ 1648 w 0"/>
                <a:gd name="connsiteY1" fmla="*/ 2472 h 0"/>
              </a:gdLst>
              <a:ahLst/>
              <a:cxnLst>
                <a:cxn ang="0">
                  <a:pos x="connsiteX0" y="connsiteY0"/>
                </a:cxn>
                <a:cxn ang="0">
                  <a:pos x="connsiteX1" y="connsiteY1"/>
                </a:cxn>
              </a:cxnLst>
              <a:rect l="l" t="t" r="r" b="b"/>
              <a:pathLst>
                <a:path>
                  <a:moveTo>
                    <a:pt x="0" y="0"/>
                  </a:moveTo>
                  <a:lnTo>
                    <a:pt x="1648" y="2472"/>
                  </a:lnTo>
                </a:path>
              </a:pathLst>
            </a:custGeom>
            <a:ln w="16454" cap="flat">
              <a:solidFill>
                <a:schemeClr val="tx1"/>
              </a:solidFill>
              <a:prstDash val="solid"/>
              <a:miter/>
            </a:ln>
          </p:spPr>
          <p:txBody>
            <a:bodyPr rtlCol="0" anchor="ctr"/>
            <a:lstStyle/>
            <a:p>
              <a:endParaRPr lang="en-US" dirty="0"/>
            </a:p>
          </p:txBody>
        </p:sp>
        <p:sp>
          <p:nvSpPr>
            <p:cNvPr id="161" name="Freeform: Shape 111">
              <a:extLst>
                <a:ext uri="{FF2B5EF4-FFF2-40B4-BE49-F238E27FC236}">
                  <a16:creationId xmlns:a16="http://schemas.microsoft.com/office/drawing/2014/main" id="{774C7777-F0EF-5048-B41F-FA0727F970D2}"/>
                </a:ext>
              </a:extLst>
            </p:cNvPr>
            <p:cNvSpPr/>
            <p:nvPr/>
          </p:nvSpPr>
          <p:spPr>
            <a:xfrm>
              <a:off x="1890241" y="3252373"/>
              <a:ext cx="41197" cy="82395"/>
            </a:xfrm>
            <a:custGeom>
              <a:avLst/>
              <a:gdLst>
                <a:gd name="connsiteX0" fmla="*/ 0 w 41197"/>
                <a:gd name="connsiteY0" fmla="*/ 0 h 82394"/>
                <a:gd name="connsiteX1" fmla="*/ 45317 w 41197"/>
                <a:gd name="connsiteY1" fmla="*/ 89810 h 82394"/>
              </a:gdLst>
              <a:ahLst/>
              <a:cxnLst>
                <a:cxn ang="0">
                  <a:pos x="connsiteX0" y="connsiteY0"/>
                </a:cxn>
                <a:cxn ang="0">
                  <a:pos x="connsiteX1" y="connsiteY1"/>
                </a:cxn>
              </a:cxnLst>
              <a:rect l="l" t="t" r="r" b="b"/>
              <a:pathLst>
                <a:path w="41197" h="82394">
                  <a:moveTo>
                    <a:pt x="0" y="0"/>
                  </a:moveTo>
                  <a:lnTo>
                    <a:pt x="45317" y="89810"/>
                  </a:lnTo>
                </a:path>
              </a:pathLst>
            </a:custGeom>
            <a:ln w="16454" cap="flat">
              <a:solidFill>
                <a:schemeClr val="accent2"/>
              </a:solidFill>
              <a:prstDash val="solid"/>
              <a:miter/>
            </a:ln>
          </p:spPr>
          <p:txBody>
            <a:bodyPr rtlCol="0" anchor="ctr"/>
            <a:lstStyle/>
            <a:p>
              <a:endParaRPr lang="en-US" dirty="0"/>
            </a:p>
          </p:txBody>
        </p:sp>
        <p:sp>
          <p:nvSpPr>
            <p:cNvPr id="162" name="Freeform: Shape 112">
              <a:extLst>
                <a:ext uri="{FF2B5EF4-FFF2-40B4-BE49-F238E27FC236}">
                  <a16:creationId xmlns:a16="http://schemas.microsoft.com/office/drawing/2014/main" id="{211AD4A7-EB5A-4347-8530-0F0CB76B5564}"/>
                </a:ext>
              </a:extLst>
            </p:cNvPr>
            <p:cNvSpPr/>
            <p:nvPr/>
          </p:nvSpPr>
          <p:spPr>
            <a:xfrm>
              <a:off x="1574669" y="3460008"/>
              <a:ext cx="296621" cy="24718"/>
            </a:xfrm>
            <a:custGeom>
              <a:avLst/>
              <a:gdLst>
                <a:gd name="connsiteX0" fmla="*/ 297445 w 296620"/>
                <a:gd name="connsiteY0" fmla="*/ 27190 h 24718"/>
                <a:gd name="connsiteX1" fmla="*/ 0 w 296620"/>
                <a:gd name="connsiteY1" fmla="*/ 0 h 24718"/>
              </a:gdLst>
              <a:ahLst/>
              <a:cxnLst>
                <a:cxn ang="0">
                  <a:pos x="connsiteX0" y="connsiteY0"/>
                </a:cxn>
                <a:cxn ang="0">
                  <a:pos x="connsiteX1" y="connsiteY1"/>
                </a:cxn>
              </a:cxnLst>
              <a:rect l="l" t="t" r="r" b="b"/>
              <a:pathLst>
                <a:path w="296620" h="24718">
                  <a:moveTo>
                    <a:pt x="297445" y="27190"/>
                  </a:moveTo>
                  <a:lnTo>
                    <a:pt x="0" y="0"/>
                  </a:lnTo>
                </a:path>
              </a:pathLst>
            </a:custGeom>
            <a:ln w="16454" cap="flat">
              <a:solidFill>
                <a:schemeClr val="tx1"/>
              </a:solidFill>
              <a:prstDash val="solid"/>
              <a:miter/>
            </a:ln>
          </p:spPr>
          <p:txBody>
            <a:bodyPr rtlCol="0" anchor="ctr"/>
            <a:lstStyle/>
            <a:p>
              <a:endParaRPr lang="en-US" dirty="0"/>
            </a:p>
          </p:txBody>
        </p:sp>
        <p:sp>
          <p:nvSpPr>
            <p:cNvPr id="163" name="Freeform: Shape 113">
              <a:extLst>
                <a:ext uri="{FF2B5EF4-FFF2-40B4-BE49-F238E27FC236}">
                  <a16:creationId xmlns:a16="http://schemas.microsoft.com/office/drawing/2014/main" id="{DC80FEFA-5E7A-2746-8806-B53D027031BB}"/>
                </a:ext>
              </a:extLst>
            </p:cNvPr>
            <p:cNvSpPr/>
            <p:nvPr/>
          </p:nvSpPr>
          <p:spPr>
            <a:xfrm>
              <a:off x="972498" y="3581128"/>
              <a:ext cx="667397" cy="634439"/>
            </a:xfrm>
            <a:custGeom>
              <a:avLst/>
              <a:gdLst>
                <a:gd name="connsiteX0" fmla="*/ 489291 w 667396"/>
                <a:gd name="connsiteY0" fmla="*/ 0 h 634438"/>
                <a:gd name="connsiteX1" fmla="*/ 44360 w 667396"/>
                <a:gd name="connsiteY1" fmla="*/ 400438 h 634438"/>
                <a:gd name="connsiteX2" fmla="*/ 34472 w 667396"/>
                <a:gd name="connsiteY2" fmla="*/ 590770 h 634438"/>
                <a:gd name="connsiteX3" fmla="*/ 224804 w 667396"/>
                <a:gd name="connsiteY3" fmla="*/ 600657 h 634438"/>
                <a:gd name="connsiteX4" fmla="*/ 670559 w 667396"/>
                <a:gd name="connsiteY4" fmla="*/ 199395 h 63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96" h="634438">
                  <a:moveTo>
                    <a:pt x="489291" y="0"/>
                  </a:moveTo>
                  <a:lnTo>
                    <a:pt x="44360" y="400438"/>
                  </a:lnTo>
                  <a:cubicBezTo>
                    <a:pt x="-10845" y="449875"/>
                    <a:pt x="-14964" y="535565"/>
                    <a:pt x="34472" y="590770"/>
                  </a:cubicBezTo>
                  <a:cubicBezTo>
                    <a:pt x="83909" y="645974"/>
                    <a:pt x="169600" y="650094"/>
                    <a:pt x="224804" y="600657"/>
                  </a:cubicBezTo>
                  <a:lnTo>
                    <a:pt x="670559" y="199395"/>
                  </a:lnTo>
                </a:path>
              </a:pathLst>
            </a:custGeom>
            <a:noFill/>
            <a:ln w="16454" cap="flat">
              <a:solidFill>
                <a:schemeClr val="tx1"/>
              </a:solidFill>
              <a:prstDash val="solid"/>
              <a:miter/>
            </a:ln>
          </p:spPr>
          <p:txBody>
            <a:bodyPr rtlCol="0" anchor="ctr"/>
            <a:lstStyle/>
            <a:p>
              <a:endParaRPr lang="en-US" dirty="0"/>
            </a:p>
          </p:txBody>
        </p:sp>
        <p:sp>
          <p:nvSpPr>
            <p:cNvPr id="164" name="Freeform: Shape 114">
              <a:extLst>
                <a:ext uri="{FF2B5EF4-FFF2-40B4-BE49-F238E27FC236}">
                  <a16:creationId xmlns:a16="http://schemas.microsoft.com/office/drawing/2014/main" id="{3FF68318-CCC5-1A46-9F73-A1A1D4A9D76B}"/>
                </a:ext>
              </a:extLst>
            </p:cNvPr>
            <p:cNvSpPr/>
            <p:nvPr/>
          </p:nvSpPr>
          <p:spPr>
            <a:xfrm>
              <a:off x="1369507" y="2608871"/>
              <a:ext cx="1285356" cy="1285356"/>
            </a:xfrm>
            <a:custGeom>
              <a:avLst/>
              <a:gdLst>
                <a:gd name="connsiteX0" fmla="*/ 645150 w 1285356"/>
                <a:gd name="connsiteY0" fmla="*/ 0 h 1285356"/>
                <a:gd name="connsiteX1" fmla="*/ 0 w 1285356"/>
                <a:gd name="connsiteY1" fmla="*/ 645150 h 1285356"/>
                <a:gd name="connsiteX2" fmla="*/ 645150 w 1285356"/>
                <a:gd name="connsiteY2" fmla="*/ 1290300 h 1285356"/>
                <a:gd name="connsiteX3" fmla="*/ 1290300 w 1285356"/>
                <a:gd name="connsiteY3" fmla="*/ 645150 h 1285356"/>
                <a:gd name="connsiteX4" fmla="*/ 645150 w 1285356"/>
                <a:gd name="connsiteY4" fmla="*/ 0 h 1285356"/>
                <a:gd name="connsiteX5" fmla="*/ 644326 w 1285356"/>
                <a:gd name="connsiteY5" fmla="*/ 1133750 h 1285356"/>
                <a:gd name="connsiteX6" fmla="*/ 159846 w 1285356"/>
                <a:gd name="connsiteY6" fmla="*/ 649270 h 1285356"/>
                <a:gd name="connsiteX7" fmla="*/ 644326 w 1285356"/>
                <a:gd name="connsiteY7" fmla="*/ 164789 h 1285356"/>
                <a:gd name="connsiteX8" fmla="*/ 1128807 w 1285356"/>
                <a:gd name="connsiteY8" fmla="*/ 649270 h 1285356"/>
                <a:gd name="connsiteX9" fmla="*/ 644326 w 1285356"/>
                <a:gd name="connsiteY9" fmla="*/ 1133750 h 128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356" h="1285356">
                  <a:moveTo>
                    <a:pt x="645150" y="0"/>
                  </a:moveTo>
                  <a:cubicBezTo>
                    <a:pt x="288381" y="0"/>
                    <a:pt x="0" y="289205"/>
                    <a:pt x="0" y="645150"/>
                  </a:cubicBezTo>
                  <a:cubicBezTo>
                    <a:pt x="0" y="1001919"/>
                    <a:pt x="289205" y="1290300"/>
                    <a:pt x="645150" y="1290300"/>
                  </a:cubicBezTo>
                  <a:cubicBezTo>
                    <a:pt x="1001095" y="1290300"/>
                    <a:pt x="1290300" y="1001095"/>
                    <a:pt x="1290300" y="645150"/>
                  </a:cubicBezTo>
                  <a:cubicBezTo>
                    <a:pt x="1290300" y="289205"/>
                    <a:pt x="1001095" y="0"/>
                    <a:pt x="645150" y="0"/>
                  </a:cubicBezTo>
                  <a:close/>
                  <a:moveTo>
                    <a:pt x="644326" y="1133750"/>
                  </a:moveTo>
                  <a:cubicBezTo>
                    <a:pt x="376544" y="1133750"/>
                    <a:pt x="159846" y="917052"/>
                    <a:pt x="159846" y="649270"/>
                  </a:cubicBezTo>
                  <a:cubicBezTo>
                    <a:pt x="159846" y="381487"/>
                    <a:pt x="376544" y="164789"/>
                    <a:pt x="644326" y="164789"/>
                  </a:cubicBezTo>
                  <a:cubicBezTo>
                    <a:pt x="912109" y="164789"/>
                    <a:pt x="1128807" y="381487"/>
                    <a:pt x="1128807" y="649270"/>
                  </a:cubicBezTo>
                  <a:cubicBezTo>
                    <a:pt x="1128807" y="917052"/>
                    <a:pt x="911285" y="1133750"/>
                    <a:pt x="644326" y="1133750"/>
                  </a:cubicBezTo>
                  <a:close/>
                </a:path>
              </a:pathLst>
            </a:custGeom>
            <a:noFill/>
            <a:ln w="16454" cap="flat">
              <a:solidFill>
                <a:schemeClr val="tx1"/>
              </a:solidFill>
              <a:prstDash val="solid"/>
              <a:miter/>
            </a:ln>
          </p:spPr>
          <p:txBody>
            <a:bodyPr rtlCol="0" anchor="ctr"/>
            <a:lstStyle/>
            <a:p>
              <a:endParaRPr lang="en-US" dirty="0"/>
            </a:p>
          </p:txBody>
        </p:sp>
      </p:grpSp>
    </p:spTree>
    <p:extLst>
      <p:ext uri="{BB962C8B-B14F-4D97-AF65-F5344CB8AC3E}">
        <p14:creationId xmlns:p14="http://schemas.microsoft.com/office/powerpoint/2010/main" val="35354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5.55556E-7 4.32099E-6 L 5.55556E-7 -0.04229 " pathEditMode="relative" rAng="0" ptsTypes="AA">
                                      <p:cBhvr>
                                        <p:cTn id="9" dur="500" spd="-100000" fill="hold"/>
                                        <p:tgtEl>
                                          <p:spTgt spid="4"/>
                                        </p:tgtEl>
                                        <p:attrNameLst>
                                          <p:attrName>ppt_x</p:attrName>
                                          <p:attrName>ppt_y</p:attrName>
                                        </p:attrNameLst>
                                      </p:cBhvr>
                                      <p:rCtr x="0" y="-2130"/>
                                    </p:animMotion>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350" fill="hold"/>
                                        <p:tgtEl>
                                          <p:spTgt spid="12"/>
                                        </p:tgtEl>
                                        <p:attrNameLst>
                                          <p:attrName>ppt_w</p:attrName>
                                        </p:attrNameLst>
                                      </p:cBhvr>
                                      <p:tavLst>
                                        <p:tav tm="0">
                                          <p:val>
                                            <p:fltVal val="0"/>
                                          </p:val>
                                        </p:tav>
                                        <p:tav tm="100000">
                                          <p:val>
                                            <p:strVal val="#ppt_w"/>
                                          </p:val>
                                        </p:tav>
                                      </p:tavLst>
                                    </p:anim>
                                    <p:anim calcmode="lin" valueType="num">
                                      <p:cBhvr>
                                        <p:cTn id="13" dur="350" fill="hold"/>
                                        <p:tgtEl>
                                          <p:spTgt spid="12"/>
                                        </p:tgtEl>
                                        <p:attrNameLst>
                                          <p:attrName>ppt_h</p:attrName>
                                        </p:attrNameLst>
                                      </p:cBhvr>
                                      <p:tavLst>
                                        <p:tav tm="0">
                                          <p:val>
                                            <p:fltVal val="0"/>
                                          </p:val>
                                        </p:tav>
                                        <p:tav tm="100000">
                                          <p:val>
                                            <p:strVal val="#ppt_h"/>
                                          </p:val>
                                        </p:tav>
                                      </p:tavLst>
                                    </p:anim>
                                    <p:animEffect transition="in" filter="fade">
                                      <p:cBhvr>
                                        <p:cTn id="14" dur="350"/>
                                        <p:tgtEl>
                                          <p:spTgt spid="12"/>
                                        </p:tgtEl>
                                      </p:cBhvr>
                                    </p:animEffect>
                                  </p:childTnLst>
                                </p:cTn>
                              </p:par>
                              <p:par>
                                <p:cTn id="15" presetID="53" presetClass="entr" presetSubtype="16" fill="hold" nodeType="withEffect">
                                  <p:stCondLst>
                                    <p:cond delay="45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hape"/>
          <p:cNvSpPr/>
          <p:nvPr/>
        </p:nvSpPr>
        <p:spPr>
          <a:xfrm>
            <a:off x="136663" y="111976"/>
            <a:ext cx="5416826" cy="477053"/>
          </a:xfrm>
          <a:prstGeom prst="rect">
            <a:avLst/>
          </a:prstGeom>
          <a:noFill/>
          <a:ln>
            <a:noFill/>
          </a:ln>
        </p:spPr>
        <p:txBody>
          <a:bodyPr anchor="t">
            <a:spAutoFit/>
          </a:bodyPr>
          <a:lstStyle/>
          <a:p>
            <a:r>
              <a:rPr lang="en-ZA" altLang="en-US" sz="2500" b="1" dirty="0">
                <a:latin typeface="Helvetica"/>
              </a:rPr>
              <a:t>Hadoop core components: YARN</a:t>
            </a:r>
          </a:p>
        </p:txBody>
      </p:sp>
      <p:sp>
        <p:nvSpPr>
          <p:cNvPr id="71683" name="Shape"/>
          <p:cNvSpPr/>
          <p:nvPr/>
        </p:nvSpPr>
        <p:spPr>
          <a:xfrm>
            <a:off x="136663" y="844517"/>
            <a:ext cx="4572000" cy="907428"/>
          </a:xfrm>
          <a:prstGeom prst="rect">
            <a:avLst/>
          </a:prstGeom>
          <a:noFill/>
          <a:ln>
            <a:noFill/>
          </a:ln>
        </p:spPr>
        <p:txBody>
          <a:bodyPr anchor="t">
            <a:spAutoFit/>
          </a:bodyPr>
          <a:lstStyle/>
          <a:p>
            <a:br>
              <a:rPr lang="en-ZA" altLang="en-US" sz="1324" dirty="0">
                <a:latin typeface="Helvetica"/>
              </a:rPr>
            </a:br>
            <a:endParaRPr lang="en-ZA" altLang="en-US" sz="1324" dirty="0">
              <a:latin typeface="Helvetica"/>
            </a:endParaRPr>
          </a:p>
          <a:p>
            <a:pPr marL="285750" indent="-285750">
              <a:buFont typeface="Wingdings"/>
              <a:buChar char="Ø"/>
            </a:pPr>
            <a:r>
              <a:rPr lang="en-ZA" altLang="en-US" sz="1324" dirty="0">
                <a:latin typeface="Helvetica"/>
              </a:rPr>
              <a:t>Apache YARN (Yet Another Resource Negotiator) is a resource management.</a:t>
            </a:r>
          </a:p>
        </p:txBody>
      </p:sp>
      <p:sp>
        <p:nvSpPr>
          <p:cNvPr id="71684" name="Shape"/>
          <p:cNvSpPr/>
          <p:nvPr/>
        </p:nvSpPr>
        <p:spPr>
          <a:xfrm>
            <a:off x="136663" y="1693016"/>
            <a:ext cx="4572000" cy="1314974"/>
          </a:xfrm>
          <a:prstGeom prst="rect">
            <a:avLst/>
          </a:prstGeom>
          <a:noFill/>
          <a:ln>
            <a:noFill/>
          </a:ln>
        </p:spPr>
        <p:txBody>
          <a:bodyPr anchor="t">
            <a:spAutoFit/>
          </a:bodyPr>
          <a:lstStyle/>
          <a:p>
            <a:br>
              <a:rPr lang="en-ZA" altLang="en-US" sz="1324" dirty="0">
                <a:latin typeface="Helvetica"/>
              </a:rPr>
            </a:br>
            <a:endParaRPr lang="en-ZA" altLang="en-US" sz="1324" dirty="0">
              <a:latin typeface="Helvetica"/>
            </a:endParaRPr>
          </a:p>
          <a:p>
            <a:pPr marL="285750" indent="-285750">
              <a:buFont typeface="Wingdings"/>
              <a:buChar char="Ø"/>
            </a:pPr>
            <a:r>
              <a:rPr lang="en-ZA" altLang="en-US" sz="1324" dirty="0">
                <a:latin typeface="Helvetica"/>
              </a:rPr>
              <a:t>It makes use of  the components namely, resource manager, node manager, application master and containers for  job scheduling, processing of activities by allocating resources and scheduling tasks.</a:t>
            </a:r>
          </a:p>
        </p:txBody>
      </p:sp>
      <p:pic>
        <p:nvPicPr>
          <p:cNvPr id="71685" name="Picture"/>
          <p:cNvPicPr>
            <a:picLocks noChangeAspect="1"/>
          </p:cNvPicPr>
          <p:nvPr/>
        </p:nvPicPr>
        <p:blipFill>
          <a:blip r:embed="rId3"/>
          <a:stretch>
            <a:fillRect/>
          </a:stretch>
        </p:blipFill>
        <p:spPr>
          <a:xfrm>
            <a:off x="4521608" y="844518"/>
            <a:ext cx="4622391" cy="34544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BB434-CF01-BC4F-89D1-64EF312A56E8}"/>
              </a:ext>
            </a:extLst>
          </p:cNvPr>
          <p:cNvSpPr txBox="1"/>
          <p:nvPr/>
        </p:nvSpPr>
        <p:spPr>
          <a:xfrm>
            <a:off x="136663" y="111976"/>
            <a:ext cx="6973860" cy="477054"/>
          </a:xfrm>
          <a:prstGeom prst="rect">
            <a:avLst/>
          </a:prstGeom>
          <a:noFill/>
        </p:spPr>
        <p:txBody>
          <a:bodyPr wrap="square">
            <a:spAutoFit/>
          </a:bodyPr>
          <a:lstStyle/>
          <a:p>
            <a:r>
              <a:rPr lang="en-ZA" sz="2500" b="1" dirty="0">
                <a:latin typeface="Helvetica" pitchFamily="2" charset="0"/>
              </a:rPr>
              <a:t>Hadoop core components: MapReduce</a:t>
            </a:r>
            <a:endParaRPr lang="en-ZA" sz="2500" dirty="0">
              <a:latin typeface="Helvetica" pitchFamily="2" charset="0"/>
            </a:endParaRPr>
          </a:p>
        </p:txBody>
      </p:sp>
      <p:pic>
        <p:nvPicPr>
          <p:cNvPr id="3" name="Picture 2">
            <a:extLst>
              <a:ext uri="{FF2B5EF4-FFF2-40B4-BE49-F238E27FC236}">
                <a16:creationId xmlns:a16="http://schemas.microsoft.com/office/drawing/2014/main" id="{1B305E73-A01E-D848-842A-9178D21042E0}"/>
              </a:ext>
            </a:extLst>
          </p:cNvPr>
          <p:cNvPicPr>
            <a:picLocks noChangeAspect="1"/>
          </p:cNvPicPr>
          <p:nvPr/>
        </p:nvPicPr>
        <p:blipFill>
          <a:blip r:embed="rId3"/>
          <a:stretch>
            <a:fillRect/>
          </a:stretch>
        </p:blipFill>
        <p:spPr>
          <a:xfrm>
            <a:off x="4414447" y="885457"/>
            <a:ext cx="4706958" cy="3372587"/>
          </a:xfrm>
          <a:prstGeom prst="rect">
            <a:avLst/>
          </a:prstGeom>
        </p:spPr>
      </p:pic>
      <p:sp>
        <p:nvSpPr>
          <p:cNvPr id="5" name="TextBox 4">
            <a:extLst>
              <a:ext uri="{FF2B5EF4-FFF2-40B4-BE49-F238E27FC236}">
                <a16:creationId xmlns:a16="http://schemas.microsoft.com/office/drawing/2014/main" id="{10407535-D9C6-0B42-86BE-22B5C2F94512}"/>
              </a:ext>
            </a:extLst>
          </p:cNvPr>
          <p:cNvSpPr txBox="1"/>
          <p:nvPr/>
        </p:nvSpPr>
        <p:spPr>
          <a:xfrm>
            <a:off x="136663" y="1130596"/>
            <a:ext cx="4572000" cy="499880"/>
          </a:xfrm>
          <a:prstGeom prst="rect">
            <a:avLst/>
          </a:prstGeom>
          <a:noFill/>
        </p:spPr>
        <p:txBody>
          <a:bodyPr wrap="square">
            <a:spAutoFit/>
          </a:bodyPr>
          <a:lstStyle/>
          <a:p>
            <a:r>
              <a:rPr lang="en-ZA" sz="1324" b="1" dirty="0"/>
              <a:t>MapReduce</a:t>
            </a:r>
            <a:r>
              <a:rPr lang="en-ZA" sz="1324" dirty="0"/>
              <a:t> is a framework used for processing huge amounts of data.</a:t>
            </a:r>
            <a:endParaRPr lang="en-US" sz="1324" dirty="0"/>
          </a:p>
        </p:txBody>
      </p:sp>
      <p:sp>
        <p:nvSpPr>
          <p:cNvPr id="7" name="TextBox 6">
            <a:extLst>
              <a:ext uri="{FF2B5EF4-FFF2-40B4-BE49-F238E27FC236}">
                <a16:creationId xmlns:a16="http://schemas.microsoft.com/office/drawing/2014/main" id="{71AF7BA4-3664-EE4D-96AD-E5E011C89FEA}"/>
              </a:ext>
            </a:extLst>
          </p:cNvPr>
          <p:cNvSpPr txBox="1"/>
          <p:nvPr/>
        </p:nvSpPr>
        <p:spPr>
          <a:xfrm>
            <a:off x="239233" y="2082614"/>
            <a:ext cx="4572000" cy="296107"/>
          </a:xfrm>
          <a:prstGeom prst="rect">
            <a:avLst/>
          </a:prstGeom>
          <a:noFill/>
        </p:spPr>
        <p:txBody>
          <a:bodyPr wrap="square">
            <a:spAutoFit/>
          </a:bodyPr>
          <a:lstStyle/>
          <a:p>
            <a:pPr marL="285750" indent="-285750">
              <a:buFont typeface="Wingdings" pitchFamily="2" charset="2"/>
              <a:buChar char="ü"/>
            </a:pPr>
            <a:r>
              <a:rPr lang="en-ZA" sz="1324" dirty="0"/>
              <a:t>It works in two phases, namely, Map and Reduce</a:t>
            </a:r>
            <a:endParaRPr lang="en-US" sz="1324" dirty="0"/>
          </a:p>
        </p:txBody>
      </p:sp>
      <p:sp>
        <p:nvSpPr>
          <p:cNvPr id="9" name="TextBox 8">
            <a:extLst>
              <a:ext uri="{FF2B5EF4-FFF2-40B4-BE49-F238E27FC236}">
                <a16:creationId xmlns:a16="http://schemas.microsoft.com/office/drawing/2014/main" id="{DE4ACA49-C43A-9342-B47B-E29B4B382E93}"/>
              </a:ext>
            </a:extLst>
          </p:cNvPr>
          <p:cNvSpPr txBox="1"/>
          <p:nvPr/>
        </p:nvSpPr>
        <p:spPr>
          <a:xfrm>
            <a:off x="136663" y="2864475"/>
            <a:ext cx="4089779" cy="896015"/>
          </a:xfrm>
          <a:prstGeom prst="rect">
            <a:avLst/>
          </a:prstGeom>
          <a:noFill/>
        </p:spPr>
        <p:txBody>
          <a:bodyPr wrap="square">
            <a:spAutoFit/>
          </a:bodyPr>
          <a:lstStyle/>
          <a:p>
            <a:r>
              <a:rPr lang="en-ZA" sz="1324" dirty="0">
                <a:latin typeface="Helvetica" pitchFamily="2" charset="0"/>
              </a:rPr>
              <a:t>For an example MapReduce word count job processes:</a:t>
            </a:r>
          </a:p>
          <a:p>
            <a:endParaRPr lang="en-ZA" sz="1324" dirty="0">
              <a:latin typeface="Helvetica" pitchFamily="2" charset="0"/>
            </a:endParaRPr>
          </a:p>
          <a:p>
            <a:endParaRPr lang="en-ZA" sz="1250" dirty="0">
              <a:latin typeface="Helvetica" pitchFamily="2" charset="0"/>
            </a:endParaRPr>
          </a:p>
        </p:txBody>
      </p:sp>
      <p:sp>
        <p:nvSpPr>
          <p:cNvPr id="11" name="TextBox 10">
            <a:extLst>
              <a:ext uri="{FF2B5EF4-FFF2-40B4-BE49-F238E27FC236}">
                <a16:creationId xmlns:a16="http://schemas.microsoft.com/office/drawing/2014/main" id="{90E10D17-E76C-8C4B-8FE8-BD5E26F01ABC}"/>
              </a:ext>
            </a:extLst>
          </p:cNvPr>
          <p:cNvSpPr txBox="1"/>
          <p:nvPr/>
        </p:nvSpPr>
        <p:spPr>
          <a:xfrm>
            <a:off x="837314" y="3660945"/>
            <a:ext cx="4572000" cy="861774"/>
          </a:xfrm>
          <a:prstGeom prst="rect">
            <a:avLst/>
          </a:prstGeom>
          <a:noFill/>
        </p:spPr>
        <p:txBody>
          <a:bodyPr wrap="square">
            <a:spAutoFit/>
          </a:bodyPr>
          <a:lstStyle/>
          <a:p>
            <a:pPr marL="214313" indent="-214313">
              <a:buFont typeface="Courier New" panose="02070309020205020404" pitchFamily="49" charset="0"/>
              <a:buChar char="o"/>
            </a:pPr>
            <a:r>
              <a:rPr lang="en-ZA" sz="1250" dirty="0">
                <a:latin typeface="Helvetica" pitchFamily="2" charset="0"/>
              </a:rPr>
              <a:t>Input split (Divide input file)</a:t>
            </a:r>
          </a:p>
          <a:p>
            <a:pPr marL="214313" indent="-214313">
              <a:buFont typeface="Courier New" panose="02070309020205020404" pitchFamily="49" charset="0"/>
              <a:buChar char="o"/>
            </a:pPr>
            <a:r>
              <a:rPr lang="en-ZA" sz="1250" dirty="0">
                <a:latin typeface="Helvetica" pitchFamily="2" charset="0"/>
              </a:rPr>
              <a:t>Mapping (count occurrence)</a:t>
            </a:r>
          </a:p>
          <a:p>
            <a:pPr marL="214313" indent="-214313">
              <a:buFont typeface="Courier New" panose="02070309020205020404" pitchFamily="49" charset="0"/>
              <a:buChar char="o"/>
            </a:pPr>
            <a:r>
              <a:rPr lang="en-ZA" sz="1250" dirty="0">
                <a:latin typeface="Helvetica" pitchFamily="2" charset="0"/>
              </a:rPr>
              <a:t>Shuffling (Group same words together)</a:t>
            </a:r>
          </a:p>
          <a:p>
            <a:pPr marL="214313" indent="-214313">
              <a:buFont typeface="Courier New" panose="02070309020205020404" pitchFamily="49" charset="0"/>
              <a:buChar char="o"/>
            </a:pPr>
            <a:r>
              <a:rPr lang="en-ZA" sz="1250" dirty="0">
                <a:latin typeface="Helvetica" pitchFamily="2" charset="0"/>
              </a:rPr>
              <a:t>Reducing (complete the counting</a:t>
            </a:r>
            <a:endParaRPr lang="en-US" sz="1250" dirty="0"/>
          </a:p>
        </p:txBody>
      </p:sp>
    </p:spTree>
    <p:extLst>
      <p:ext uri="{BB962C8B-B14F-4D97-AF65-F5344CB8AC3E}">
        <p14:creationId xmlns:p14="http://schemas.microsoft.com/office/powerpoint/2010/main" val="393301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542700C-DF33-9E42-8EC2-D6F85EE1A530}"/>
              </a:ext>
            </a:extLst>
          </p:cNvPr>
          <p:cNvSpPr txBox="1"/>
          <p:nvPr/>
        </p:nvSpPr>
        <p:spPr>
          <a:xfrm>
            <a:off x="6956194" y="1469134"/>
            <a:ext cx="4572000" cy="477054"/>
          </a:xfrm>
          <a:prstGeom prst="rect">
            <a:avLst/>
          </a:prstGeom>
          <a:noFill/>
        </p:spPr>
        <p:txBody>
          <a:bodyPr wrap="square">
            <a:spAutoFit/>
          </a:bodyPr>
          <a:lstStyle/>
          <a:p>
            <a:r>
              <a:rPr lang="en-US" sz="2500" dirty="0">
                <a:latin typeface="Amazon Ember" panose="020B0603020204020204" pitchFamily="34" charset="0"/>
                <a:ea typeface="Amazon Ember" panose="020B0603020204020204" pitchFamily="34" charset="0"/>
                <a:cs typeface="Amazon Ember" panose="020B0603020204020204" pitchFamily="34" charset="0"/>
              </a:rPr>
              <a:t>Secure</a:t>
            </a:r>
          </a:p>
        </p:txBody>
      </p:sp>
      <p:sp>
        <p:nvSpPr>
          <p:cNvPr id="11" name="TextBox 10">
            <a:extLst>
              <a:ext uri="{FF2B5EF4-FFF2-40B4-BE49-F238E27FC236}">
                <a16:creationId xmlns:a16="http://schemas.microsoft.com/office/drawing/2014/main" id="{2CB01D3B-909B-BD49-8261-5BC2AA8DD196}"/>
              </a:ext>
            </a:extLst>
          </p:cNvPr>
          <p:cNvSpPr txBox="1"/>
          <p:nvPr/>
        </p:nvSpPr>
        <p:spPr>
          <a:xfrm>
            <a:off x="576409" y="1469134"/>
            <a:ext cx="4572000" cy="477054"/>
          </a:xfrm>
          <a:prstGeom prst="rect">
            <a:avLst/>
          </a:prstGeom>
          <a:noFill/>
        </p:spPr>
        <p:txBody>
          <a:bodyPr wrap="square">
            <a:spAutoFit/>
          </a:bodyPr>
          <a:lstStyle/>
          <a:p>
            <a:r>
              <a:rPr lang="en-US" sz="2500" dirty="0">
                <a:latin typeface="Amazon Ember" panose="020B0603020204020204" pitchFamily="34" charset="0"/>
                <a:ea typeface="Amazon Ember" panose="020B0603020204020204" pitchFamily="34" charset="0"/>
                <a:cs typeface="Amazon Ember" panose="020B0603020204020204" pitchFamily="34" charset="0"/>
              </a:rPr>
              <a:t>Low Cost</a:t>
            </a:r>
          </a:p>
        </p:txBody>
      </p:sp>
      <p:sp>
        <p:nvSpPr>
          <p:cNvPr id="12" name="TextBox 11">
            <a:extLst>
              <a:ext uri="{FF2B5EF4-FFF2-40B4-BE49-F238E27FC236}">
                <a16:creationId xmlns:a16="http://schemas.microsoft.com/office/drawing/2014/main" id="{2CB6A230-8514-1548-8BC7-3A07B7C54544}"/>
              </a:ext>
            </a:extLst>
          </p:cNvPr>
          <p:cNvSpPr txBox="1"/>
          <p:nvPr/>
        </p:nvSpPr>
        <p:spPr>
          <a:xfrm>
            <a:off x="701203" y="3564440"/>
            <a:ext cx="1265649" cy="477054"/>
          </a:xfrm>
          <a:prstGeom prst="rect">
            <a:avLst/>
          </a:prstGeom>
          <a:noFill/>
        </p:spPr>
        <p:txBody>
          <a:bodyPr wrap="square">
            <a:spAutoFit/>
          </a:bodyPr>
          <a:lstStyle/>
          <a:p>
            <a:r>
              <a:rPr lang="en-US" sz="2500" dirty="0">
                <a:latin typeface="Amazon Ember" panose="020B0603020204020204" pitchFamily="34" charset="0"/>
                <a:ea typeface="Amazon Ember" panose="020B0603020204020204" pitchFamily="34" charset="0"/>
                <a:cs typeface="Amazon Ember" panose="020B0603020204020204" pitchFamily="34" charset="0"/>
              </a:rPr>
              <a:t>Elastic</a:t>
            </a:r>
          </a:p>
        </p:txBody>
      </p:sp>
      <p:sp>
        <p:nvSpPr>
          <p:cNvPr id="13" name="TextBox 12">
            <a:extLst>
              <a:ext uri="{FF2B5EF4-FFF2-40B4-BE49-F238E27FC236}">
                <a16:creationId xmlns:a16="http://schemas.microsoft.com/office/drawing/2014/main" id="{F721F2AB-C3B6-9F41-AF4F-886896DFFFB5}"/>
              </a:ext>
            </a:extLst>
          </p:cNvPr>
          <p:cNvSpPr txBox="1"/>
          <p:nvPr/>
        </p:nvSpPr>
        <p:spPr>
          <a:xfrm>
            <a:off x="6988980" y="3478667"/>
            <a:ext cx="4572000" cy="477054"/>
          </a:xfrm>
          <a:prstGeom prst="rect">
            <a:avLst/>
          </a:prstGeom>
          <a:noFill/>
        </p:spPr>
        <p:txBody>
          <a:bodyPr wrap="square">
            <a:spAutoFit/>
          </a:bodyPr>
          <a:lstStyle/>
          <a:p>
            <a:r>
              <a:rPr lang="en-US" sz="2500" dirty="0">
                <a:latin typeface="Amazon Ember" panose="020B0603020204020204" pitchFamily="34" charset="0"/>
                <a:ea typeface="Amazon Ember" panose="020B0603020204020204" pitchFamily="34" charset="0"/>
                <a:cs typeface="Amazon Ember" panose="020B0603020204020204" pitchFamily="34" charset="0"/>
              </a:rPr>
              <a:t>Easy to Use</a:t>
            </a:r>
          </a:p>
        </p:txBody>
      </p:sp>
      <p:sp>
        <p:nvSpPr>
          <p:cNvPr id="15" name="TextBox 14">
            <a:extLst>
              <a:ext uri="{FF2B5EF4-FFF2-40B4-BE49-F238E27FC236}">
                <a16:creationId xmlns:a16="http://schemas.microsoft.com/office/drawing/2014/main" id="{4B0DC784-613D-4642-A004-0D2974BB5C00}"/>
              </a:ext>
            </a:extLst>
          </p:cNvPr>
          <p:cNvSpPr txBox="1"/>
          <p:nvPr/>
        </p:nvSpPr>
        <p:spPr>
          <a:xfrm>
            <a:off x="3940451" y="702465"/>
            <a:ext cx="4572000" cy="477054"/>
          </a:xfrm>
          <a:prstGeom prst="rect">
            <a:avLst/>
          </a:prstGeom>
          <a:noFill/>
        </p:spPr>
        <p:txBody>
          <a:bodyPr wrap="square">
            <a:spAutoFit/>
          </a:bodyPr>
          <a:lstStyle/>
          <a:p>
            <a:r>
              <a:rPr lang="en-US" sz="2500" dirty="0">
                <a:latin typeface="Amazon Ember" panose="020B0603020204020204" pitchFamily="34" charset="0"/>
                <a:ea typeface="Amazon Ember" panose="020B0603020204020204" pitchFamily="34" charset="0"/>
                <a:cs typeface="Amazon Ember" panose="020B0603020204020204" pitchFamily="34" charset="0"/>
              </a:rPr>
              <a:t>Flexible</a:t>
            </a:r>
          </a:p>
        </p:txBody>
      </p:sp>
      <p:sp>
        <p:nvSpPr>
          <p:cNvPr id="9" name="Title 1">
            <a:extLst>
              <a:ext uri="{FF2B5EF4-FFF2-40B4-BE49-F238E27FC236}">
                <a16:creationId xmlns:a16="http://schemas.microsoft.com/office/drawing/2014/main" id="{9F621449-B552-5E46-826E-09F6F4719913}"/>
              </a:ext>
            </a:extLst>
          </p:cNvPr>
          <p:cNvSpPr>
            <a:spLocks noGrp="1"/>
          </p:cNvSpPr>
          <p:nvPr>
            <p:ph type="title"/>
          </p:nvPr>
        </p:nvSpPr>
        <p:spPr>
          <a:xfrm>
            <a:off x="250532" y="235136"/>
            <a:ext cx="8425837" cy="545741"/>
          </a:xfrm>
        </p:spPr>
        <p:txBody>
          <a:bodyPr/>
          <a:lstStyle/>
          <a:p>
            <a:r>
              <a:rPr lang="en-US" dirty="0"/>
              <a:t>Benefits of using EMR</a:t>
            </a:r>
          </a:p>
        </p:txBody>
      </p:sp>
      <p:grpSp>
        <p:nvGrpSpPr>
          <p:cNvPr id="3" name="Group 2">
            <a:extLst>
              <a:ext uri="{FF2B5EF4-FFF2-40B4-BE49-F238E27FC236}">
                <a16:creationId xmlns:a16="http://schemas.microsoft.com/office/drawing/2014/main" id="{B6A74D13-B34A-8842-815C-20769E569BD5}"/>
              </a:ext>
            </a:extLst>
          </p:cNvPr>
          <p:cNvGrpSpPr/>
          <p:nvPr/>
        </p:nvGrpSpPr>
        <p:grpSpPr>
          <a:xfrm>
            <a:off x="2290151" y="1660066"/>
            <a:ext cx="710083" cy="706147"/>
            <a:chOff x="6492785" y="3149379"/>
            <a:chExt cx="1929789" cy="2094923"/>
          </a:xfrm>
          <a:noFill/>
        </p:grpSpPr>
        <p:sp>
          <p:nvSpPr>
            <p:cNvPr id="19" name="Freeform 9">
              <a:extLst>
                <a:ext uri="{FF2B5EF4-FFF2-40B4-BE49-F238E27FC236}">
                  <a16:creationId xmlns:a16="http://schemas.microsoft.com/office/drawing/2014/main" id="{0173C496-5610-294C-AC0E-AEE8C5AA2828}"/>
                </a:ext>
              </a:extLst>
            </p:cNvPr>
            <p:cNvSpPr>
              <a:spLocks/>
            </p:cNvSpPr>
            <p:nvPr/>
          </p:nvSpPr>
          <p:spPr bwMode="auto">
            <a:xfrm>
              <a:off x="6492785" y="3149379"/>
              <a:ext cx="1218219" cy="1498807"/>
            </a:xfrm>
            <a:custGeom>
              <a:avLst/>
              <a:gdLst>
                <a:gd name="T0" fmla="*/ 143 w 193"/>
                <a:gd name="T1" fmla="*/ 20 h 250"/>
                <a:gd name="T2" fmla="*/ 143 w 193"/>
                <a:gd name="T3" fmla="*/ 56 h 250"/>
                <a:gd name="T4" fmla="*/ 61 w 193"/>
                <a:gd name="T5" fmla="*/ 87 h 250"/>
                <a:gd name="T6" fmla="*/ 156 w 193"/>
                <a:gd name="T7" fmla="*/ 116 h 250"/>
                <a:gd name="T8" fmla="*/ 178 w 193"/>
                <a:gd name="T9" fmla="*/ 189 h 250"/>
                <a:gd name="T10" fmla="*/ 146 w 193"/>
                <a:gd name="T11" fmla="*/ 216 h 250"/>
                <a:gd name="T12" fmla="*/ 153 w 193"/>
                <a:gd name="T13" fmla="*/ 240 h 250"/>
                <a:gd name="T14" fmla="*/ 117 w 193"/>
                <a:gd name="T15" fmla="*/ 250 h 250"/>
                <a:gd name="T16" fmla="*/ 109 w 193"/>
                <a:gd name="T17" fmla="*/ 225 h 250"/>
                <a:gd name="T18" fmla="*/ 56 w 193"/>
                <a:gd name="T19" fmla="*/ 223 h 250"/>
                <a:gd name="T20" fmla="*/ 63 w 193"/>
                <a:gd name="T21" fmla="*/ 187 h 250"/>
                <a:gd name="T22" fmla="*/ 149 w 193"/>
                <a:gd name="T23" fmla="*/ 162 h 250"/>
                <a:gd name="T24" fmla="*/ 34 w 193"/>
                <a:gd name="T25" fmla="*/ 113 h 250"/>
                <a:gd name="T26" fmla="*/ 63 w 193"/>
                <a:gd name="T27" fmla="*/ 34 h 250"/>
                <a:gd name="T28" fmla="*/ 56 w 193"/>
                <a:gd name="T29" fmla="*/ 10 h 250"/>
                <a:gd name="T30" fmla="*/ 92 w 193"/>
                <a:gd name="T31" fmla="*/ 0 h 250"/>
                <a:gd name="T32" fmla="*/ 100 w 193"/>
                <a:gd name="T33" fmla="*/ 24 h 250"/>
                <a:gd name="T34" fmla="*/ 143 w 193"/>
                <a:gd name="T35"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50">
                  <a:moveTo>
                    <a:pt x="143" y="20"/>
                  </a:moveTo>
                  <a:cubicBezTo>
                    <a:pt x="143" y="56"/>
                    <a:pt x="143" y="56"/>
                    <a:pt x="143" y="56"/>
                  </a:cubicBezTo>
                  <a:cubicBezTo>
                    <a:pt x="143" y="56"/>
                    <a:pt x="62" y="56"/>
                    <a:pt x="61" y="87"/>
                  </a:cubicBezTo>
                  <a:cubicBezTo>
                    <a:pt x="59" y="119"/>
                    <a:pt x="118" y="94"/>
                    <a:pt x="156" y="116"/>
                  </a:cubicBezTo>
                  <a:cubicBezTo>
                    <a:pt x="193" y="139"/>
                    <a:pt x="192" y="170"/>
                    <a:pt x="178" y="189"/>
                  </a:cubicBezTo>
                  <a:cubicBezTo>
                    <a:pt x="163" y="209"/>
                    <a:pt x="146" y="216"/>
                    <a:pt x="146" y="216"/>
                  </a:cubicBezTo>
                  <a:cubicBezTo>
                    <a:pt x="153" y="240"/>
                    <a:pt x="153" y="240"/>
                    <a:pt x="153" y="240"/>
                  </a:cubicBezTo>
                  <a:cubicBezTo>
                    <a:pt x="117" y="250"/>
                    <a:pt x="117" y="250"/>
                    <a:pt x="117" y="250"/>
                  </a:cubicBezTo>
                  <a:cubicBezTo>
                    <a:pt x="109" y="225"/>
                    <a:pt x="109" y="225"/>
                    <a:pt x="109" y="225"/>
                  </a:cubicBezTo>
                  <a:cubicBezTo>
                    <a:pt x="109" y="225"/>
                    <a:pt x="76" y="229"/>
                    <a:pt x="56" y="223"/>
                  </a:cubicBezTo>
                  <a:cubicBezTo>
                    <a:pt x="63" y="187"/>
                    <a:pt x="63" y="187"/>
                    <a:pt x="63" y="187"/>
                  </a:cubicBezTo>
                  <a:cubicBezTo>
                    <a:pt x="63" y="187"/>
                    <a:pt x="146" y="201"/>
                    <a:pt x="149" y="162"/>
                  </a:cubicBezTo>
                  <a:cubicBezTo>
                    <a:pt x="145" y="125"/>
                    <a:pt x="66" y="160"/>
                    <a:pt x="34" y="113"/>
                  </a:cubicBezTo>
                  <a:cubicBezTo>
                    <a:pt x="34" y="113"/>
                    <a:pt x="0" y="72"/>
                    <a:pt x="63" y="34"/>
                  </a:cubicBezTo>
                  <a:cubicBezTo>
                    <a:pt x="56" y="10"/>
                    <a:pt x="56" y="10"/>
                    <a:pt x="56" y="10"/>
                  </a:cubicBezTo>
                  <a:cubicBezTo>
                    <a:pt x="92" y="0"/>
                    <a:pt x="92" y="0"/>
                    <a:pt x="92" y="0"/>
                  </a:cubicBezTo>
                  <a:cubicBezTo>
                    <a:pt x="100" y="24"/>
                    <a:pt x="100" y="24"/>
                    <a:pt x="100" y="24"/>
                  </a:cubicBezTo>
                  <a:cubicBezTo>
                    <a:pt x="100" y="24"/>
                    <a:pt x="119" y="19"/>
                    <a:pt x="143" y="20"/>
                  </a:cubicBezTo>
                  <a:close/>
                </a:path>
              </a:pathLst>
            </a:custGeom>
            <a:grpFill/>
            <a:ln w="12700" cap="flat">
              <a:solidFill>
                <a:srgbClr val="F2F4F4"/>
              </a:solidFill>
              <a:prstDash val="solid"/>
              <a:miter lim="800000"/>
              <a:headEnd/>
              <a:tailEnd/>
            </a:ln>
          </p:spPr>
          <p:txBody>
            <a:bodyPr vert="horz" wrap="square" lIns="27434" tIns="13717" rIns="27434" bIns="13717"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635" b="0" i="0" u="none" strike="noStrike" kern="0" cap="none" spc="0" normalizeH="0" baseline="0" noProof="0" dirty="0">
                <a:ln>
                  <a:noFill/>
                </a:ln>
                <a:solidFill>
                  <a:srgbClr val="FFFFFF"/>
                </a:solidFill>
                <a:effectLst/>
                <a:uLnTx/>
                <a:uFillTx/>
              </a:endParaRPr>
            </a:p>
          </p:txBody>
        </p:sp>
        <p:sp>
          <p:nvSpPr>
            <p:cNvPr id="20" name="Freeform 750">
              <a:extLst>
                <a:ext uri="{FF2B5EF4-FFF2-40B4-BE49-F238E27FC236}">
                  <a16:creationId xmlns:a16="http://schemas.microsoft.com/office/drawing/2014/main" id="{B0ADD49D-6D8C-5A4F-9006-4A723EB9C3C2}"/>
                </a:ext>
              </a:extLst>
            </p:cNvPr>
            <p:cNvSpPr>
              <a:spLocks/>
            </p:cNvSpPr>
            <p:nvPr/>
          </p:nvSpPr>
          <p:spPr bwMode="auto">
            <a:xfrm rot="10800000" flipV="1">
              <a:off x="7494413" y="4254586"/>
              <a:ext cx="928161" cy="989716"/>
            </a:xfrm>
            <a:custGeom>
              <a:avLst/>
              <a:gdLst>
                <a:gd name="T0" fmla="*/ 814 w 2392"/>
                <a:gd name="T1" fmla="*/ 1914 h 3232"/>
                <a:gd name="T2" fmla="*/ 0 w 2392"/>
                <a:gd name="T3" fmla="*/ 1914 h 3232"/>
                <a:gd name="T4" fmla="*/ 1186 w 2392"/>
                <a:gd name="T5" fmla="*/ 3232 h 3232"/>
                <a:gd name="T6" fmla="*/ 2392 w 2392"/>
                <a:gd name="T7" fmla="*/ 1914 h 3232"/>
                <a:gd name="T8" fmla="*/ 1543 w 2392"/>
                <a:gd name="T9" fmla="*/ 1914 h 3232"/>
                <a:gd name="T10" fmla="*/ 1543 w 2392"/>
                <a:gd name="T11" fmla="*/ 0 h 3232"/>
                <a:gd name="T12" fmla="*/ 814 w 2392"/>
                <a:gd name="T13" fmla="*/ 0 h 3232"/>
                <a:gd name="T14" fmla="*/ 814 w 2392"/>
                <a:gd name="T15" fmla="*/ 1914 h 3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2" h="3232">
                  <a:moveTo>
                    <a:pt x="814" y="1914"/>
                  </a:moveTo>
                  <a:lnTo>
                    <a:pt x="0" y="1914"/>
                  </a:lnTo>
                  <a:lnTo>
                    <a:pt x="1186" y="3232"/>
                  </a:lnTo>
                  <a:lnTo>
                    <a:pt x="2392" y="1914"/>
                  </a:lnTo>
                  <a:lnTo>
                    <a:pt x="1543" y="1914"/>
                  </a:lnTo>
                  <a:lnTo>
                    <a:pt x="1543" y="0"/>
                  </a:lnTo>
                  <a:lnTo>
                    <a:pt x="814" y="0"/>
                  </a:lnTo>
                  <a:lnTo>
                    <a:pt x="814" y="1914"/>
                  </a:lnTo>
                  <a:close/>
                </a:path>
              </a:pathLst>
            </a:custGeom>
            <a:grpFill/>
            <a:ln w="12700" cap="rnd">
              <a:solidFill>
                <a:srgbClr val="F2F4F4"/>
              </a:solidFill>
              <a:prstDash val="solid"/>
              <a:round/>
              <a:headEnd/>
              <a:tailEnd/>
            </a:ln>
          </p:spPr>
          <p:txBody>
            <a:bodyPr vert="horz" wrap="square" lIns="27434" tIns="13717" rIns="27434" bIns="13717"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635" b="0" i="0" u="none" strike="noStrike" kern="0" cap="none" spc="0" normalizeH="0" baseline="0" noProof="0" dirty="0">
                <a:ln>
                  <a:noFill/>
                </a:ln>
                <a:solidFill>
                  <a:srgbClr val="FFFFFF"/>
                </a:solidFill>
                <a:effectLst/>
                <a:uLnTx/>
                <a:uFillTx/>
              </a:endParaRPr>
            </a:p>
          </p:txBody>
        </p:sp>
      </p:grpSp>
      <p:grpSp>
        <p:nvGrpSpPr>
          <p:cNvPr id="24" name="Group 23">
            <a:extLst>
              <a:ext uri="{FF2B5EF4-FFF2-40B4-BE49-F238E27FC236}">
                <a16:creationId xmlns:a16="http://schemas.microsoft.com/office/drawing/2014/main" id="{08B56F41-3E5F-714A-B010-BA7EA0082DA4}"/>
              </a:ext>
            </a:extLst>
          </p:cNvPr>
          <p:cNvGrpSpPr/>
          <p:nvPr/>
        </p:nvGrpSpPr>
        <p:grpSpPr>
          <a:xfrm>
            <a:off x="3909155" y="1915233"/>
            <a:ext cx="1313030" cy="1313034"/>
            <a:chOff x="6322038" y="1973412"/>
            <a:chExt cx="1463036" cy="1463040"/>
          </a:xfrm>
        </p:grpSpPr>
        <p:sp>
          <p:nvSpPr>
            <p:cNvPr id="25" name="Freeform: Shape 285">
              <a:extLst>
                <a:ext uri="{FF2B5EF4-FFF2-40B4-BE49-F238E27FC236}">
                  <a16:creationId xmlns:a16="http://schemas.microsoft.com/office/drawing/2014/main" id="{1F4AF6E5-B419-AF4A-9DB5-7328083CA067}"/>
                </a:ext>
              </a:extLst>
            </p:cNvPr>
            <p:cNvSpPr>
              <a:spLocks noChangeAspect="1"/>
            </p:cNvSpPr>
            <p:nvPr/>
          </p:nvSpPr>
          <p:spPr>
            <a:xfrm>
              <a:off x="6322038" y="1973412"/>
              <a:ext cx="1463036" cy="1463040"/>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gradFill flip="none" rotWithShape="1">
              <a:gsLst>
                <a:gs pos="0">
                  <a:srgbClr val="542CAF"/>
                </a:gs>
                <a:gs pos="100000">
                  <a:srgbClr val="9A60F7"/>
                </a:gs>
              </a:gsLst>
              <a:lin ang="18900000" scaled="1"/>
              <a:tileRect/>
            </a:gradFill>
            <a:ln w="285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920" tIns="364922" rIns="364920" bIns="364922" numCol="1" spcCol="1270" anchor="ctr" anchorCtr="0">
              <a:noAutofit/>
            </a:bodyPr>
            <a:lstStyle/>
            <a:p>
              <a:pPr algn="ctr" defTabSz="1289018">
                <a:lnSpc>
                  <a:spcPct val="90000"/>
                </a:lnSpc>
                <a:spcAft>
                  <a:spcPct val="35000"/>
                </a:spcAft>
              </a:pPr>
              <a:endParaRPr lang="en-US" sz="2901" dirty="0">
                <a:solidFill>
                  <a:prstClr val="white"/>
                </a:solidFill>
                <a:latin typeface="Amazon Ember"/>
              </a:endParaRPr>
            </a:p>
          </p:txBody>
        </p:sp>
        <p:sp>
          <p:nvSpPr>
            <p:cNvPr id="26" name="Freeform: Shape 286">
              <a:extLst>
                <a:ext uri="{FF2B5EF4-FFF2-40B4-BE49-F238E27FC236}">
                  <a16:creationId xmlns:a16="http://schemas.microsoft.com/office/drawing/2014/main" id="{6DE1F093-30F9-BC4B-8092-017A578B9806}"/>
                </a:ext>
              </a:extLst>
            </p:cNvPr>
            <p:cNvSpPr/>
            <p:nvPr/>
          </p:nvSpPr>
          <p:spPr>
            <a:xfrm>
              <a:off x="6613501" y="2256876"/>
              <a:ext cx="880110" cy="896112"/>
            </a:xfrm>
            <a:custGeom>
              <a:avLst/>
              <a:gdLst>
                <a:gd name="connsiteX0" fmla="*/ 829150 w 880110"/>
                <a:gd name="connsiteY0" fmla="*/ 571083 h 896112"/>
                <a:gd name="connsiteX1" fmla="*/ 783248 w 880110"/>
                <a:gd name="connsiteY1" fmla="*/ 552081 h 896112"/>
                <a:gd name="connsiteX2" fmla="*/ 737346 w 880110"/>
                <a:gd name="connsiteY2" fmla="*/ 571083 h 896112"/>
                <a:gd name="connsiteX3" fmla="*/ 718316 w 880110"/>
                <a:gd name="connsiteY3" fmla="*/ 617035 h 896112"/>
                <a:gd name="connsiteX4" fmla="*/ 737346 w 880110"/>
                <a:gd name="connsiteY4" fmla="*/ 662987 h 896112"/>
                <a:gd name="connsiteX5" fmla="*/ 829150 w 880110"/>
                <a:gd name="connsiteY5" fmla="*/ 662987 h 896112"/>
                <a:gd name="connsiteX6" fmla="*/ 829150 w 880110"/>
                <a:gd name="connsiteY6" fmla="*/ 571083 h 896112"/>
                <a:gd name="connsiteX7" fmla="*/ 829150 w 880110"/>
                <a:gd name="connsiteY7" fmla="*/ 571083 h 896112"/>
                <a:gd name="connsiteX8" fmla="*/ 692677 w 880110"/>
                <a:gd name="connsiteY8" fmla="*/ 582635 h 896112"/>
                <a:gd name="connsiteX9" fmla="*/ 713851 w 880110"/>
                <a:gd name="connsiteY9" fmla="*/ 549373 h 896112"/>
                <a:gd name="connsiteX10" fmla="*/ 679392 w 880110"/>
                <a:gd name="connsiteY10" fmla="*/ 483714 h 896112"/>
                <a:gd name="connsiteX11" fmla="*/ 636483 w 880110"/>
                <a:gd name="connsiteY11" fmla="*/ 564867 h 896112"/>
                <a:gd name="connsiteX12" fmla="*/ 692677 w 880110"/>
                <a:gd name="connsiteY12" fmla="*/ 582635 h 896112"/>
                <a:gd name="connsiteX13" fmla="*/ 590229 w 880110"/>
                <a:gd name="connsiteY13" fmla="*/ 583837 h 896112"/>
                <a:gd name="connsiteX14" fmla="*/ 401435 w 880110"/>
                <a:gd name="connsiteY14" fmla="*/ 524138 h 896112"/>
                <a:gd name="connsiteX15" fmla="*/ 355085 w 880110"/>
                <a:gd name="connsiteY15" fmla="*/ 595101 h 896112"/>
                <a:gd name="connsiteX16" fmla="*/ 346922 w 880110"/>
                <a:gd name="connsiteY16" fmla="*/ 602471 h 896112"/>
                <a:gd name="connsiteX17" fmla="*/ 430180 w 880110"/>
                <a:gd name="connsiteY17" fmla="*/ 718120 h 896112"/>
                <a:gd name="connsiteX18" fmla="*/ 483604 w 880110"/>
                <a:gd name="connsiteY18" fmla="*/ 702066 h 896112"/>
                <a:gd name="connsiteX19" fmla="*/ 523217 w 880110"/>
                <a:gd name="connsiteY19" fmla="*/ 710590 h 896112"/>
                <a:gd name="connsiteX20" fmla="*/ 590229 w 880110"/>
                <a:gd name="connsiteY20" fmla="*/ 583837 h 896112"/>
                <a:gd name="connsiteX21" fmla="*/ 548520 w 880110"/>
                <a:gd name="connsiteY21" fmla="*/ 799081 h 896112"/>
                <a:gd name="connsiteX22" fmla="*/ 529506 w 880110"/>
                <a:gd name="connsiteY22" fmla="*/ 753129 h 896112"/>
                <a:gd name="connsiteX23" fmla="*/ 483604 w 880110"/>
                <a:gd name="connsiteY23" fmla="*/ 734110 h 896112"/>
                <a:gd name="connsiteX24" fmla="*/ 437718 w 880110"/>
                <a:gd name="connsiteY24" fmla="*/ 753129 h 896112"/>
                <a:gd name="connsiteX25" fmla="*/ 418688 w 880110"/>
                <a:gd name="connsiteY25" fmla="*/ 799081 h 896112"/>
                <a:gd name="connsiteX26" fmla="*/ 437718 w 880110"/>
                <a:gd name="connsiteY26" fmla="*/ 845033 h 896112"/>
                <a:gd name="connsiteX27" fmla="*/ 483604 w 880110"/>
                <a:gd name="connsiteY27" fmla="*/ 864067 h 896112"/>
                <a:gd name="connsiteX28" fmla="*/ 529506 w 880110"/>
                <a:gd name="connsiteY28" fmla="*/ 845033 h 896112"/>
                <a:gd name="connsiteX29" fmla="*/ 548520 w 880110"/>
                <a:gd name="connsiteY29" fmla="*/ 799081 h 896112"/>
                <a:gd name="connsiteX30" fmla="*/ 548520 w 880110"/>
                <a:gd name="connsiteY30" fmla="*/ 799081 h 896112"/>
                <a:gd name="connsiteX31" fmla="*/ 332454 w 880110"/>
                <a:gd name="connsiteY31" fmla="*/ 572429 h 896112"/>
                <a:gd name="connsiteX32" fmla="*/ 332454 w 880110"/>
                <a:gd name="connsiteY32" fmla="*/ 323186 h 896112"/>
                <a:gd name="connsiteX33" fmla="*/ 207952 w 880110"/>
                <a:gd name="connsiteY33" fmla="*/ 271658 h 896112"/>
                <a:gd name="connsiteX34" fmla="*/ 83466 w 880110"/>
                <a:gd name="connsiteY34" fmla="*/ 323186 h 896112"/>
                <a:gd name="connsiteX35" fmla="*/ 83466 w 880110"/>
                <a:gd name="connsiteY35" fmla="*/ 572429 h 896112"/>
                <a:gd name="connsiteX36" fmla="*/ 332454 w 880110"/>
                <a:gd name="connsiteY36" fmla="*/ 572429 h 896112"/>
                <a:gd name="connsiteX37" fmla="*/ 332454 w 880110"/>
                <a:gd name="connsiteY37" fmla="*/ 572429 h 896112"/>
                <a:gd name="connsiteX38" fmla="*/ 346666 w 880110"/>
                <a:gd name="connsiteY38" fmla="*/ 292920 h 896112"/>
                <a:gd name="connsiteX39" fmla="*/ 355085 w 880110"/>
                <a:gd name="connsiteY39" fmla="*/ 300531 h 896112"/>
                <a:gd name="connsiteX40" fmla="*/ 400219 w 880110"/>
                <a:gd name="connsiteY40" fmla="*/ 368337 h 896112"/>
                <a:gd name="connsiteX41" fmla="*/ 588292 w 880110"/>
                <a:gd name="connsiteY41" fmla="*/ 310192 h 896112"/>
                <a:gd name="connsiteX42" fmla="*/ 522944 w 880110"/>
                <a:gd name="connsiteY42" fmla="*/ 185667 h 896112"/>
                <a:gd name="connsiteX43" fmla="*/ 483604 w 880110"/>
                <a:gd name="connsiteY43" fmla="*/ 194062 h 896112"/>
                <a:gd name="connsiteX44" fmla="*/ 429940 w 880110"/>
                <a:gd name="connsiteY44" fmla="*/ 177848 h 896112"/>
                <a:gd name="connsiteX45" fmla="*/ 346666 w 880110"/>
                <a:gd name="connsiteY45" fmla="*/ 292920 h 896112"/>
                <a:gd name="connsiteX46" fmla="*/ 418688 w 880110"/>
                <a:gd name="connsiteY46" fmla="*/ 97047 h 896112"/>
                <a:gd name="connsiteX47" fmla="*/ 437718 w 880110"/>
                <a:gd name="connsiteY47" fmla="*/ 142983 h 896112"/>
                <a:gd name="connsiteX48" fmla="*/ 483604 w 880110"/>
                <a:gd name="connsiteY48" fmla="*/ 162018 h 896112"/>
                <a:gd name="connsiteX49" fmla="*/ 529506 w 880110"/>
                <a:gd name="connsiteY49" fmla="*/ 142983 h 896112"/>
                <a:gd name="connsiteX50" fmla="*/ 548520 w 880110"/>
                <a:gd name="connsiteY50" fmla="*/ 97047 h 896112"/>
                <a:gd name="connsiteX51" fmla="*/ 529506 w 880110"/>
                <a:gd name="connsiteY51" fmla="*/ 51079 h 896112"/>
                <a:gd name="connsiteX52" fmla="*/ 483604 w 880110"/>
                <a:gd name="connsiteY52" fmla="*/ 32045 h 896112"/>
                <a:gd name="connsiteX53" fmla="*/ 437718 w 880110"/>
                <a:gd name="connsiteY53" fmla="*/ 51079 h 896112"/>
                <a:gd name="connsiteX54" fmla="*/ 418688 w 880110"/>
                <a:gd name="connsiteY54" fmla="*/ 97047 h 896112"/>
                <a:gd name="connsiteX55" fmla="*/ 418688 w 880110"/>
                <a:gd name="connsiteY55" fmla="*/ 97047 h 896112"/>
                <a:gd name="connsiteX56" fmla="*/ 410686 w 880110"/>
                <a:gd name="connsiteY56" fmla="*/ 493455 h 896112"/>
                <a:gd name="connsiteX57" fmla="*/ 605450 w 880110"/>
                <a:gd name="connsiteY57" fmla="*/ 555045 h 896112"/>
                <a:gd name="connsiteX58" fmla="*/ 661355 w 880110"/>
                <a:gd name="connsiteY58" fmla="*/ 449346 h 896112"/>
                <a:gd name="connsiteX59" fmla="*/ 603449 w 880110"/>
                <a:gd name="connsiteY59" fmla="*/ 339048 h 896112"/>
                <a:gd name="connsiteX60" fmla="*/ 409902 w 880110"/>
                <a:gd name="connsiteY60" fmla="*/ 398876 h 896112"/>
                <a:gd name="connsiteX61" fmla="*/ 410686 w 880110"/>
                <a:gd name="connsiteY61" fmla="*/ 493455 h 896112"/>
                <a:gd name="connsiteX62" fmla="*/ 410686 w 880110"/>
                <a:gd name="connsiteY62" fmla="*/ 493455 h 896112"/>
                <a:gd name="connsiteX63" fmla="*/ 634579 w 880110"/>
                <a:gd name="connsiteY63" fmla="*/ 329419 h 896112"/>
                <a:gd name="connsiteX64" fmla="*/ 679488 w 880110"/>
                <a:gd name="connsiteY64" fmla="*/ 415010 h 896112"/>
                <a:gd name="connsiteX65" fmla="*/ 721613 w 880110"/>
                <a:gd name="connsiteY65" fmla="*/ 335331 h 896112"/>
                <a:gd name="connsiteX66" fmla="*/ 714715 w 880110"/>
                <a:gd name="connsiteY66" fmla="*/ 329691 h 896112"/>
                <a:gd name="connsiteX67" fmla="*/ 699287 w 880110"/>
                <a:gd name="connsiteY67" fmla="*/ 309423 h 896112"/>
                <a:gd name="connsiteX68" fmla="*/ 634579 w 880110"/>
                <a:gd name="connsiteY68" fmla="*/ 329419 h 896112"/>
                <a:gd name="connsiteX69" fmla="*/ 718316 w 880110"/>
                <a:gd name="connsiteY69" fmla="*/ 261068 h 896112"/>
                <a:gd name="connsiteX70" fmla="*/ 737346 w 880110"/>
                <a:gd name="connsiteY70" fmla="*/ 307036 h 896112"/>
                <a:gd name="connsiteX71" fmla="*/ 829150 w 880110"/>
                <a:gd name="connsiteY71" fmla="*/ 307036 h 896112"/>
                <a:gd name="connsiteX72" fmla="*/ 829150 w 880110"/>
                <a:gd name="connsiteY72" fmla="*/ 215132 h 896112"/>
                <a:gd name="connsiteX73" fmla="*/ 783248 w 880110"/>
                <a:gd name="connsiteY73" fmla="*/ 196129 h 896112"/>
                <a:gd name="connsiteX74" fmla="*/ 737346 w 880110"/>
                <a:gd name="connsiteY74" fmla="*/ 215132 h 896112"/>
                <a:gd name="connsiteX75" fmla="*/ 718316 w 880110"/>
                <a:gd name="connsiteY75" fmla="*/ 261068 h 896112"/>
                <a:gd name="connsiteX76" fmla="*/ 718316 w 880110"/>
                <a:gd name="connsiteY76" fmla="*/ 261068 h 896112"/>
                <a:gd name="connsiteX77" fmla="*/ 851781 w 880110"/>
                <a:gd name="connsiteY77" fmla="*/ 548428 h 896112"/>
                <a:gd name="connsiteX78" fmla="*/ 851781 w 880110"/>
                <a:gd name="connsiteY78" fmla="*/ 685643 h 896112"/>
                <a:gd name="connsiteX79" fmla="*/ 783248 w 880110"/>
                <a:gd name="connsiteY79" fmla="*/ 714018 h 896112"/>
                <a:gd name="connsiteX80" fmla="*/ 714715 w 880110"/>
                <a:gd name="connsiteY80" fmla="*/ 685643 h 896112"/>
                <a:gd name="connsiteX81" fmla="*/ 686307 w 880110"/>
                <a:gd name="connsiteY81" fmla="*/ 617035 h 896112"/>
                <a:gd name="connsiteX82" fmla="*/ 686451 w 880110"/>
                <a:gd name="connsiteY82" fmla="*/ 614264 h 896112"/>
                <a:gd name="connsiteX83" fmla="*/ 621263 w 880110"/>
                <a:gd name="connsiteY83" fmla="*/ 593659 h 896112"/>
                <a:gd name="connsiteX84" fmla="*/ 549977 w 880110"/>
                <a:gd name="connsiteY84" fmla="*/ 728503 h 896112"/>
                <a:gd name="connsiteX85" fmla="*/ 552137 w 880110"/>
                <a:gd name="connsiteY85" fmla="*/ 730473 h 896112"/>
                <a:gd name="connsiteX86" fmla="*/ 580530 w 880110"/>
                <a:gd name="connsiteY86" fmla="*/ 799081 h 896112"/>
                <a:gd name="connsiteX87" fmla="*/ 552137 w 880110"/>
                <a:gd name="connsiteY87" fmla="*/ 867688 h 896112"/>
                <a:gd name="connsiteX88" fmla="*/ 483604 w 880110"/>
                <a:gd name="connsiteY88" fmla="*/ 896112 h 896112"/>
                <a:gd name="connsiteX89" fmla="*/ 415087 w 880110"/>
                <a:gd name="connsiteY89" fmla="*/ 867688 h 896112"/>
                <a:gd name="connsiteX90" fmla="*/ 386679 w 880110"/>
                <a:gd name="connsiteY90" fmla="*/ 799081 h 896112"/>
                <a:gd name="connsiteX91" fmla="*/ 406669 w 880110"/>
                <a:gd name="connsiteY91" fmla="*/ 740247 h 896112"/>
                <a:gd name="connsiteX92" fmla="*/ 321683 w 880110"/>
                <a:gd name="connsiteY92" fmla="*/ 622211 h 896112"/>
                <a:gd name="connsiteX93" fmla="*/ 207952 w 880110"/>
                <a:gd name="connsiteY93" fmla="*/ 656002 h 896112"/>
                <a:gd name="connsiteX94" fmla="*/ 60835 w 880110"/>
                <a:gd name="connsiteY94" fmla="*/ 595101 h 896112"/>
                <a:gd name="connsiteX95" fmla="*/ 60835 w 880110"/>
                <a:gd name="connsiteY95" fmla="*/ 300531 h 896112"/>
                <a:gd name="connsiteX96" fmla="*/ 321395 w 880110"/>
                <a:gd name="connsiteY96" fmla="*/ 273245 h 896112"/>
                <a:gd name="connsiteX97" fmla="*/ 406493 w 880110"/>
                <a:gd name="connsiteY97" fmla="*/ 155641 h 896112"/>
                <a:gd name="connsiteX98" fmla="*/ 386679 w 880110"/>
                <a:gd name="connsiteY98" fmla="*/ 97047 h 896112"/>
                <a:gd name="connsiteX99" fmla="*/ 415087 w 880110"/>
                <a:gd name="connsiteY99" fmla="*/ 28424 h 896112"/>
                <a:gd name="connsiteX100" fmla="*/ 483604 w 880110"/>
                <a:gd name="connsiteY100" fmla="*/ 0 h 896112"/>
                <a:gd name="connsiteX101" fmla="*/ 552137 w 880110"/>
                <a:gd name="connsiteY101" fmla="*/ 28424 h 896112"/>
                <a:gd name="connsiteX102" fmla="*/ 580530 w 880110"/>
                <a:gd name="connsiteY102" fmla="*/ 97047 h 896112"/>
                <a:gd name="connsiteX103" fmla="*/ 552137 w 880110"/>
                <a:gd name="connsiteY103" fmla="*/ 165639 h 896112"/>
                <a:gd name="connsiteX104" fmla="*/ 549753 w 880110"/>
                <a:gd name="connsiteY104" fmla="*/ 167834 h 896112"/>
                <a:gd name="connsiteX105" fmla="*/ 619422 w 880110"/>
                <a:gd name="connsiteY105" fmla="*/ 300563 h 896112"/>
                <a:gd name="connsiteX106" fmla="*/ 688067 w 880110"/>
                <a:gd name="connsiteY106" fmla="*/ 279349 h 896112"/>
                <a:gd name="connsiteX107" fmla="*/ 686307 w 880110"/>
                <a:gd name="connsiteY107" fmla="*/ 261068 h 896112"/>
                <a:gd name="connsiteX108" fmla="*/ 714715 w 880110"/>
                <a:gd name="connsiteY108" fmla="*/ 192476 h 896112"/>
                <a:gd name="connsiteX109" fmla="*/ 851781 w 880110"/>
                <a:gd name="connsiteY109" fmla="*/ 192476 h 896112"/>
                <a:gd name="connsiteX110" fmla="*/ 851781 w 880110"/>
                <a:gd name="connsiteY110" fmla="*/ 329691 h 896112"/>
                <a:gd name="connsiteX111" fmla="*/ 783248 w 880110"/>
                <a:gd name="connsiteY111" fmla="*/ 358067 h 896112"/>
                <a:gd name="connsiteX112" fmla="*/ 749190 w 880110"/>
                <a:gd name="connsiteY112" fmla="*/ 351690 h 896112"/>
                <a:gd name="connsiteX113" fmla="*/ 697526 w 880110"/>
                <a:gd name="connsiteY113" fmla="*/ 449394 h 896112"/>
                <a:gd name="connsiteX114" fmla="*/ 740163 w 880110"/>
                <a:gd name="connsiteY114" fmla="*/ 530611 h 896112"/>
                <a:gd name="connsiteX115" fmla="*/ 851781 w 880110"/>
                <a:gd name="connsiteY115" fmla="*/ 548428 h 896112"/>
                <a:gd name="connsiteX116" fmla="*/ 851781 w 880110"/>
                <a:gd name="connsiteY116" fmla="*/ 548428 h 896112"/>
                <a:gd name="connsiteX117" fmla="*/ 223957 w 880110"/>
                <a:gd name="connsiteY117" fmla="*/ 431785 h 896112"/>
                <a:gd name="connsiteX118" fmla="*/ 303981 w 880110"/>
                <a:gd name="connsiteY118" fmla="*/ 431785 h 896112"/>
                <a:gd name="connsiteX119" fmla="*/ 303981 w 880110"/>
                <a:gd name="connsiteY119" fmla="*/ 463830 h 896112"/>
                <a:gd name="connsiteX120" fmla="*/ 223957 w 880110"/>
                <a:gd name="connsiteY120" fmla="*/ 463830 h 896112"/>
                <a:gd name="connsiteX121" fmla="*/ 223957 w 880110"/>
                <a:gd name="connsiteY121" fmla="*/ 543942 h 896112"/>
                <a:gd name="connsiteX122" fmla="*/ 191947 w 880110"/>
                <a:gd name="connsiteY122" fmla="*/ 543942 h 896112"/>
                <a:gd name="connsiteX123" fmla="*/ 191947 w 880110"/>
                <a:gd name="connsiteY123" fmla="*/ 463830 h 896112"/>
                <a:gd name="connsiteX124" fmla="*/ 111922 w 880110"/>
                <a:gd name="connsiteY124" fmla="*/ 463830 h 896112"/>
                <a:gd name="connsiteX125" fmla="*/ 111922 w 880110"/>
                <a:gd name="connsiteY125" fmla="*/ 431785 h 896112"/>
                <a:gd name="connsiteX126" fmla="*/ 191947 w 880110"/>
                <a:gd name="connsiteY126" fmla="*/ 431785 h 896112"/>
                <a:gd name="connsiteX127" fmla="*/ 191947 w 880110"/>
                <a:gd name="connsiteY127" fmla="*/ 351674 h 896112"/>
                <a:gd name="connsiteX128" fmla="*/ 223957 w 880110"/>
                <a:gd name="connsiteY128" fmla="*/ 351674 h 896112"/>
                <a:gd name="connsiteX129" fmla="*/ 223957 w 880110"/>
                <a:gd name="connsiteY129" fmla="*/ 431785 h 89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880110" h="896112">
                  <a:moveTo>
                    <a:pt x="829150" y="571083"/>
                  </a:moveTo>
                  <a:cubicBezTo>
                    <a:pt x="816491" y="558410"/>
                    <a:pt x="799877" y="552081"/>
                    <a:pt x="783248" y="552081"/>
                  </a:cubicBezTo>
                  <a:cubicBezTo>
                    <a:pt x="766619" y="552081"/>
                    <a:pt x="750006" y="558410"/>
                    <a:pt x="737346" y="571083"/>
                  </a:cubicBezTo>
                  <a:cubicBezTo>
                    <a:pt x="725086" y="583356"/>
                    <a:pt x="718316" y="599683"/>
                    <a:pt x="718316" y="617035"/>
                  </a:cubicBezTo>
                  <a:cubicBezTo>
                    <a:pt x="718316" y="634388"/>
                    <a:pt x="725086" y="650714"/>
                    <a:pt x="737346" y="662987"/>
                  </a:cubicBezTo>
                  <a:cubicBezTo>
                    <a:pt x="762666" y="688319"/>
                    <a:pt x="803831" y="688319"/>
                    <a:pt x="829150" y="662987"/>
                  </a:cubicBezTo>
                  <a:cubicBezTo>
                    <a:pt x="854454" y="637640"/>
                    <a:pt x="854454" y="596415"/>
                    <a:pt x="829150" y="571083"/>
                  </a:cubicBezTo>
                  <a:lnTo>
                    <a:pt x="829150" y="571083"/>
                  </a:lnTo>
                  <a:close/>
                  <a:moveTo>
                    <a:pt x="692677" y="582635"/>
                  </a:moveTo>
                  <a:cubicBezTo>
                    <a:pt x="697318" y="570346"/>
                    <a:pt x="704440" y="559051"/>
                    <a:pt x="713851" y="549373"/>
                  </a:cubicBezTo>
                  <a:lnTo>
                    <a:pt x="679392" y="483714"/>
                  </a:lnTo>
                  <a:lnTo>
                    <a:pt x="636483" y="564867"/>
                  </a:lnTo>
                  <a:lnTo>
                    <a:pt x="692677" y="582635"/>
                  </a:lnTo>
                  <a:close/>
                  <a:moveTo>
                    <a:pt x="590229" y="583837"/>
                  </a:moveTo>
                  <a:lnTo>
                    <a:pt x="401435" y="524138"/>
                  </a:lnTo>
                  <a:cubicBezTo>
                    <a:pt x="391320" y="549998"/>
                    <a:pt x="375923" y="574240"/>
                    <a:pt x="355085" y="595101"/>
                  </a:cubicBezTo>
                  <a:cubicBezTo>
                    <a:pt x="352460" y="597712"/>
                    <a:pt x="349643" y="600020"/>
                    <a:pt x="346922" y="602471"/>
                  </a:cubicBezTo>
                  <a:lnTo>
                    <a:pt x="430180" y="718120"/>
                  </a:lnTo>
                  <a:cubicBezTo>
                    <a:pt x="445913" y="707674"/>
                    <a:pt x="464318" y="702066"/>
                    <a:pt x="483604" y="702066"/>
                  </a:cubicBezTo>
                  <a:cubicBezTo>
                    <a:pt x="497497" y="702066"/>
                    <a:pt x="510893" y="705062"/>
                    <a:pt x="523217" y="710590"/>
                  </a:cubicBezTo>
                  <a:lnTo>
                    <a:pt x="590229" y="583837"/>
                  </a:lnTo>
                  <a:close/>
                  <a:moveTo>
                    <a:pt x="548520" y="799081"/>
                  </a:moveTo>
                  <a:cubicBezTo>
                    <a:pt x="548520" y="781729"/>
                    <a:pt x="541766" y="765402"/>
                    <a:pt x="529506" y="753129"/>
                  </a:cubicBezTo>
                  <a:cubicBezTo>
                    <a:pt x="517247" y="740872"/>
                    <a:pt x="500938" y="734110"/>
                    <a:pt x="483604" y="734110"/>
                  </a:cubicBezTo>
                  <a:cubicBezTo>
                    <a:pt x="466271" y="734110"/>
                    <a:pt x="449978" y="740872"/>
                    <a:pt x="437718" y="753129"/>
                  </a:cubicBezTo>
                  <a:cubicBezTo>
                    <a:pt x="425459" y="765402"/>
                    <a:pt x="418688" y="781729"/>
                    <a:pt x="418688" y="799081"/>
                  </a:cubicBezTo>
                  <a:cubicBezTo>
                    <a:pt x="418688" y="816433"/>
                    <a:pt x="425459" y="832760"/>
                    <a:pt x="437718" y="845033"/>
                  </a:cubicBezTo>
                  <a:cubicBezTo>
                    <a:pt x="449978" y="857306"/>
                    <a:pt x="466271" y="864067"/>
                    <a:pt x="483604" y="864067"/>
                  </a:cubicBezTo>
                  <a:cubicBezTo>
                    <a:pt x="500938" y="864067"/>
                    <a:pt x="517247" y="857306"/>
                    <a:pt x="529506" y="845033"/>
                  </a:cubicBezTo>
                  <a:cubicBezTo>
                    <a:pt x="541766" y="832760"/>
                    <a:pt x="548520" y="816433"/>
                    <a:pt x="548520" y="799081"/>
                  </a:cubicBezTo>
                  <a:lnTo>
                    <a:pt x="548520" y="799081"/>
                  </a:lnTo>
                  <a:close/>
                  <a:moveTo>
                    <a:pt x="332454" y="572429"/>
                  </a:moveTo>
                  <a:cubicBezTo>
                    <a:pt x="401099" y="503710"/>
                    <a:pt x="401099" y="391906"/>
                    <a:pt x="332454" y="323186"/>
                  </a:cubicBezTo>
                  <a:cubicBezTo>
                    <a:pt x="298123" y="288834"/>
                    <a:pt x="253038" y="271658"/>
                    <a:pt x="207952" y="271658"/>
                  </a:cubicBezTo>
                  <a:cubicBezTo>
                    <a:pt x="162866" y="271658"/>
                    <a:pt x="117796" y="288818"/>
                    <a:pt x="83466" y="323186"/>
                  </a:cubicBezTo>
                  <a:cubicBezTo>
                    <a:pt x="14821" y="391906"/>
                    <a:pt x="14821" y="503710"/>
                    <a:pt x="83466" y="572429"/>
                  </a:cubicBezTo>
                  <a:cubicBezTo>
                    <a:pt x="152111" y="641149"/>
                    <a:pt x="263809" y="641149"/>
                    <a:pt x="332454" y="572429"/>
                  </a:cubicBezTo>
                  <a:lnTo>
                    <a:pt x="332454" y="572429"/>
                  </a:lnTo>
                  <a:close/>
                  <a:moveTo>
                    <a:pt x="346666" y="292920"/>
                  </a:moveTo>
                  <a:cubicBezTo>
                    <a:pt x="349467" y="295435"/>
                    <a:pt x="352380" y="297823"/>
                    <a:pt x="355085" y="300531"/>
                  </a:cubicBezTo>
                  <a:cubicBezTo>
                    <a:pt x="375075" y="320542"/>
                    <a:pt x="390072" y="343663"/>
                    <a:pt x="400219" y="368337"/>
                  </a:cubicBezTo>
                  <a:lnTo>
                    <a:pt x="588292" y="310192"/>
                  </a:lnTo>
                  <a:lnTo>
                    <a:pt x="522944" y="185667"/>
                  </a:lnTo>
                  <a:cubicBezTo>
                    <a:pt x="510717" y="191130"/>
                    <a:pt x="497385" y="194062"/>
                    <a:pt x="483604" y="194062"/>
                  </a:cubicBezTo>
                  <a:cubicBezTo>
                    <a:pt x="464206" y="194062"/>
                    <a:pt x="445689" y="188406"/>
                    <a:pt x="429940" y="177848"/>
                  </a:cubicBezTo>
                  <a:lnTo>
                    <a:pt x="346666" y="292920"/>
                  </a:lnTo>
                  <a:close/>
                  <a:moveTo>
                    <a:pt x="418688" y="97047"/>
                  </a:moveTo>
                  <a:cubicBezTo>
                    <a:pt x="418688" y="114399"/>
                    <a:pt x="425459" y="130710"/>
                    <a:pt x="437718" y="142983"/>
                  </a:cubicBezTo>
                  <a:cubicBezTo>
                    <a:pt x="449978" y="155256"/>
                    <a:pt x="466271" y="162018"/>
                    <a:pt x="483604" y="162018"/>
                  </a:cubicBezTo>
                  <a:cubicBezTo>
                    <a:pt x="500938" y="162018"/>
                    <a:pt x="517247" y="155256"/>
                    <a:pt x="529506" y="142983"/>
                  </a:cubicBezTo>
                  <a:cubicBezTo>
                    <a:pt x="541766" y="130710"/>
                    <a:pt x="548520" y="114399"/>
                    <a:pt x="548520" y="97047"/>
                  </a:cubicBezTo>
                  <a:cubicBezTo>
                    <a:pt x="548520" y="79679"/>
                    <a:pt x="541766" y="63368"/>
                    <a:pt x="529506" y="51079"/>
                  </a:cubicBezTo>
                  <a:cubicBezTo>
                    <a:pt x="517247" y="38806"/>
                    <a:pt x="500938" y="32045"/>
                    <a:pt x="483604" y="32045"/>
                  </a:cubicBezTo>
                  <a:cubicBezTo>
                    <a:pt x="466271" y="32045"/>
                    <a:pt x="449978" y="38806"/>
                    <a:pt x="437718" y="51079"/>
                  </a:cubicBezTo>
                  <a:cubicBezTo>
                    <a:pt x="425459" y="63368"/>
                    <a:pt x="418688" y="79679"/>
                    <a:pt x="418688" y="97047"/>
                  </a:cubicBezTo>
                  <a:lnTo>
                    <a:pt x="418688" y="97047"/>
                  </a:lnTo>
                  <a:close/>
                  <a:moveTo>
                    <a:pt x="410686" y="493455"/>
                  </a:moveTo>
                  <a:lnTo>
                    <a:pt x="605450" y="555045"/>
                  </a:lnTo>
                  <a:lnTo>
                    <a:pt x="661355" y="449346"/>
                  </a:lnTo>
                  <a:lnTo>
                    <a:pt x="603449" y="339048"/>
                  </a:lnTo>
                  <a:lnTo>
                    <a:pt x="409902" y="398876"/>
                  </a:lnTo>
                  <a:cubicBezTo>
                    <a:pt x="417360" y="429943"/>
                    <a:pt x="417648" y="462292"/>
                    <a:pt x="410686" y="493455"/>
                  </a:cubicBezTo>
                  <a:lnTo>
                    <a:pt x="410686" y="493455"/>
                  </a:lnTo>
                  <a:close/>
                  <a:moveTo>
                    <a:pt x="634579" y="329419"/>
                  </a:moveTo>
                  <a:lnTo>
                    <a:pt x="679488" y="415010"/>
                  </a:lnTo>
                  <a:lnTo>
                    <a:pt x="721613" y="335331"/>
                  </a:lnTo>
                  <a:cubicBezTo>
                    <a:pt x="719341" y="333424"/>
                    <a:pt x="716860" y="331838"/>
                    <a:pt x="714715" y="329691"/>
                  </a:cubicBezTo>
                  <a:cubicBezTo>
                    <a:pt x="708601" y="323571"/>
                    <a:pt x="703480" y="316729"/>
                    <a:pt x="699287" y="309423"/>
                  </a:cubicBezTo>
                  <a:lnTo>
                    <a:pt x="634579" y="329419"/>
                  </a:lnTo>
                  <a:close/>
                  <a:moveTo>
                    <a:pt x="718316" y="261068"/>
                  </a:moveTo>
                  <a:cubicBezTo>
                    <a:pt x="718316" y="278436"/>
                    <a:pt x="725086" y="294747"/>
                    <a:pt x="737346" y="307036"/>
                  </a:cubicBezTo>
                  <a:cubicBezTo>
                    <a:pt x="762666" y="332367"/>
                    <a:pt x="803831" y="332367"/>
                    <a:pt x="829150" y="307036"/>
                  </a:cubicBezTo>
                  <a:cubicBezTo>
                    <a:pt x="854454" y="281688"/>
                    <a:pt x="854454" y="240463"/>
                    <a:pt x="829150" y="215132"/>
                  </a:cubicBezTo>
                  <a:cubicBezTo>
                    <a:pt x="816491" y="202458"/>
                    <a:pt x="799877" y="196129"/>
                    <a:pt x="783248" y="196129"/>
                  </a:cubicBezTo>
                  <a:cubicBezTo>
                    <a:pt x="766619" y="196129"/>
                    <a:pt x="750006" y="202458"/>
                    <a:pt x="737346" y="215132"/>
                  </a:cubicBezTo>
                  <a:cubicBezTo>
                    <a:pt x="725086" y="227405"/>
                    <a:pt x="718316" y="243715"/>
                    <a:pt x="718316" y="261068"/>
                  </a:cubicBezTo>
                  <a:lnTo>
                    <a:pt x="718316" y="261068"/>
                  </a:lnTo>
                  <a:close/>
                  <a:moveTo>
                    <a:pt x="851781" y="548428"/>
                  </a:moveTo>
                  <a:cubicBezTo>
                    <a:pt x="889553" y="586256"/>
                    <a:pt x="889553" y="647814"/>
                    <a:pt x="851781" y="685643"/>
                  </a:cubicBezTo>
                  <a:cubicBezTo>
                    <a:pt x="832880" y="704565"/>
                    <a:pt x="808072" y="714018"/>
                    <a:pt x="783248" y="714018"/>
                  </a:cubicBezTo>
                  <a:cubicBezTo>
                    <a:pt x="758425" y="714018"/>
                    <a:pt x="733601" y="704565"/>
                    <a:pt x="714715" y="685643"/>
                  </a:cubicBezTo>
                  <a:cubicBezTo>
                    <a:pt x="696406" y="667313"/>
                    <a:pt x="686307" y="642943"/>
                    <a:pt x="686307" y="617035"/>
                  </a:cubicBezTo>
                  <a:cubicBezTo>
                    <a:pt x="686307" y="616106"/>
                    <a:pt x="686419" y="615193"/>
                    <a:pt x="686451" y="614264"/>
                  </a:cubicBezTo>
                  <a:lnTo>
                    <a:pt x="621263" y="593659"/>
                  </a:lnTo>
                  <a:lnTo>
                    <a:pt x="549977" y="728503"/>
                  </a:lnTo>
                  <a:cubicBezTo>
                    <a:pt x="550681" y="729176"/>
                    <a:pt x="551433" y="729784"/>
                    <a:pt x="552137" y="730473"/>
                  </a:cubicBezTo>
                  <a:cubicBezTo>
                    <a:pt x="570447" y="748803"/>
                    <a:pt x="580530" y="773173"/>
                    <a:pt x="580530" y="799081"/>
                  </a:cubicBezTo>
                  <a:cubicBezTo>
                    <a:pt x="580530" y="825005"/>
                    <a:pt x="570447" y="849375"/>
                    <a:pt x="552137" y="867688"/>
                  </a:cubicBezTo>
                  <a:cubicBezTo>
                    <a:pt x="533844" y="886018"/>
                    <a:pt x="509484" y="896112"/>
                    <a:pt x="483604" y="896112"/>
                  </a:cubicBezTo>
                  <a:cubicBezTo>
                    <a:pt x="457724" y="896112"/>
                    <a:pt x="433381" y="886018"/>
                    <a:pt x="415087" y="867688"/>
                  </a:cubicBezTo>
                  <a:cubicBezTo>
                    <a:pt x="396762" y="849375"/>
                    <a:pt x="386679" y="825005"/>
                    <a:pt x="386679" y="799081"/>
                  </a:cubicBezTo>
                  <a:cubicBezTo>
                    <a:pt x="386679" y="777515"/>
                    <a:pt x="393769" y="757086"/>
                    <a:pt x="406669" y="740247"/>
                  </a:cubicBezTo>
                  <a:lnTo>
                    <a:pt x="321683" y="622211"/>
                  </a:lnTo>
                  <a:cubicBezTo>
                    <a:pt x="287272" y="644706"/>
                    <a:pt x="247628" y="656002"/>
                    <a:pt x="207952" y="656002"/>
                  </a:cubicBezTo>
                  <a:cubicBezTo>
                    <a:pt x="154671" y="656002"/>
                    <a:pt x="101391" y="635701"/>
                    <a:pt x="60835" y="595101"/>
                  </a:cubicBezTo>
                  <a:cubicBezTo>
                    <a:pt x="-20278" y="513884"/>
                    <a:pt x="-20278" y="381748"/>
                    <a:pt x="60835" y="300531"/>
                  </a:cubicBezTo>
                  <a:cubicBezTo>
                    <a:pt x="131496" y="229776"/>
                    <a:pt x="240778" y="220723"/>
                    <a:pt x="321395" y="273245"/>
                  </a:cubicBezTo>
                  <a:lnTo>
                    <a:pt x="406493" y="155641"/>
                  </a:lnTo>
                  <a:cubicBezTo>
                    <a:pt x="393705" y="138849"/>
                    <a:pt x="386679" y="118501"/>
                    <a:pt x="386679" y="97047"/>
                  </a:cubicBezTo>
                  <a:cubicBezTo>
                    <a:pt x="386679" y="71123"/>
                    <a:pt x="396778" y="46753"/>
                    <a:pt x="415087" y="28424"/>
                  </a:cubicBezTo>
                  <a:cubicBezTo>
                    <a:pt x="433381" y="10094"/>
                    <a:pt x="457724" y="0"/>
                    <a:pt x="483604" y="0"/>
                  </a:cubicBezTo>
                  <a:cubicBezTo>
                    <a:pt x="509484" y="0"/>
                    <a:pt x="533844" y="10094"/>
                    <a:pt x="552137" y="28424"/>
                  </a:cubicBezTo>
                  <a:cubicBezTo>
                    <a:pt x="570447" y="46753"/>
                    <a:pt x="580530" y="71123"/>
                    <a:pt x="580530" y="97047"/>
                  </a:cubicBezTo>
                  <a:cubicBezTo>
                    <a:pt x="580530" y="122955"/>
                    <a:pt x="570447" y="147325"/>
                    <a:pt x="552137" y="165639"/>
                  </a:cubicBezTo>
                  <a:cubicBezTo>
                    <a:pt x="551385" y="166408"/>
                    <a:pt x="550537" y="167081"/>
                    <a:pt x="549753" y="167834"/>
                  </a:cubicBezTo>
                  <a:lnTo>
                    <a:pt x="619422" y="300563"/>
                  </a:lnTo>
                  <a:lnTo>
                    <a:pt x="688067" y="279349"/>
                  </a:lnTo>
                  <a:cubicBezTo>
                    <a:pt x="686915" y="273389"/>
                    <a:pt x="686307" y="267284"/>
                    <a:pt x="686307" y="261068"/>
                  </a:cubicBezTo>
                  <a:cubicBezTo>
                    <a:pt x="686307" y="235160"/>
                    <a:pt x="696406" y="210790"/>
                    <a:pt x="714715" y="192476"/>
                  </a:cubicBezTo>
                  <a:cubicBezTo>
                    <a:pt x="752503" y="154631"/>
                    <a:pt x="813994" y="154631"/>
                    <a:pt x="851781" y="192476"/>
                  </a:cubicBezTo>
                  <a:cubicBezTo>
                    <a:pt x="889553" y="230289"/>
                    <a:pt x="889553" y="291846"/>
                    <a:pt x="851781" y="329691"/>
                  </a:cubicBezTo>
                  <a:cubicBezTo>
                    <a:pt x="832880" y="348597"/>
                    <a:pt x="808072" y="358067"/>
                    <a:pt x="783248" y="358067"/>
                  </a:cubicBezTo>
                  <a:cubicBezTo>
                    <a:pt x="771677" y="358067"/>
                    <a:pt x="760153" y="355791"/>
                    <a:pt x="749190" y="351690"/>
                  </a:cubicBezTo>
                  <a:lnTo>
                    <a:pt x="697526" y="449394"/>
                  </a:lnTo>
                  <a:lnTo>
                    <a:pt x="740163" y="530611"/>
                  </a:lnTo>
                  <a:cubicBezTo>
                    <a:pt x="776446" y="512538"/>
                    <a:pt x="821580" y="518210"/>
                    <a:pt x="851781" y="548428"/>
                  </a:cubicBezTo>
                  <a:lnTo>
                    <a:pt x="851781" y="548428"/>
                  </a:lnTo>
                  <a:close/>
                  <a:moveTo>
                    <a:pt x="223957" y="431785"/>
                  </a:moveTo>
                  <a:lnTo>
                    <a:pt x="303981" y="431785"/>
                  </a:lnTo>
                  <a:lnTo>
                    <a:pt x="303981" y="463830"/>
                  </a:lnTo>
                  <a:lnTo>
                    <a:pt x="223957" y="463830"/>
                  </a:lnTo>
                  <a:lnTo>
                    <a:pt x="223957" y="543942"/>
                  </a:lnTo>
                  <a:lnTo>
                    <a:pt x="191947" y="543942"/>
                  </a:lnTo>
                  <a:lnTo>
                    <a:pt x="191947" y="463830"/>
                  </a:lnTo>
                  <a:lnTo>
                    <a:pt x="111922" y="463830"/>
                  </a:lnTo>
                  <a:lnTo>
                    <a:pt x="111922" y="431785"/>
                  </a:lnTo>
                  <a:lnTo>
                    <a:pt x="191947" y="431785"/>
                  </a:lnTo>
                  <a:lnTo>
                    <a:pt x="191947" y="351674"/>
                  </a:lnTo>
                  <a:lnTo>
                    <a:pt x="223957" y="351674"/>
                  </a:lnTo>
                  <a:lnTo>
                    <a:pt x="223957" y="431785"/>
                  </a:lnTo>
                  <a:close/>
                </a:path>
              </a:pathLst>
            </a:custGeom>
            <a:solidFill>
              <a:srgbClr val="FFFFFF"/>
            </a:solidFill>
            <a:ln w="15954" cap="flat">
              <a:noFill/>
              <a:prstDash val="solid"/>
              <a:miter/>
            </a:ln>
          </p:spPr>
          <p:txBody>
            <a:bodyPr rtlCol="0" anchor="ctr"/>
            <a:lstStyle/>
            <a:p>
              <a:endParaRPr lang="en-US" sz="1800" dirty="0">
                <a:solidFill>
                  <a:prstClr val="white"/>
                </a:solidFill>
                <a:latin typeface="Amazon Ember"/>
              </a:endParaRPr>
            </a:p>
          </p:txBody>
        </p:sp>
      </p:grpSp>
      <p:sp>
        <p:nvSpPr>
          <p:cNvPr id="27" name="TextBox 26">
            <a:extLst>
              <a:ext uri="{FF2B5EF4-FFF2-40B4-BE49-F238E27FC236}">
                <a16:creationId xmlns:a16="http://schemas.microsoft.com/office/drawing/2014/main" id="{5303324A-6854-8C4F-8292-098745A9EA32}"/>
              </a:ext>
            </a:extLst>
          </p:cNvPr>
          <p:cNvSpPr txBox="1"/>
          <p:nvPr/>
        </p:nvSpPr>
        <p:spPr>
          <a:xfrm>
            <a:off x="3807353" y="3315411"/>
            <a:ext cx="1529293" cy="469574"/>
          </a:xfrm>
          <a:prstGeom prst="rect">
            <a:avLst/>
          </a:prstGeom>
          <a:noFill/>
        </p:spPr>
        <p:txBody>
          <a:bodyPr wrap="square" rtlCol="0" anchor="ctr" anchorCtr="0">
            <a:noAutofit/>
          </a:bodyPr>
          <a:lstStyle/>
          <a:p>
            <a:pPr algn="ctr"/>
            <a:r>
              <a:rPr lang="en-US" sz="1600" dirty="0">
                <a:solidFill>
                  <a:prstClr val="white"/>
                </a:solidFill>
                <a:latin typeface="Amazon Ember"/>
                <a:ea typeface="Amazon Ember" panose="020B0603020204020204" pitchFamily="34" charset="0"/>
                <a:cs typeface="Amazon Ember" panose="020B0603020204020204" pitchFamily="34" charset="0"/>
              </a:rPr>
              <a:t>Amazon </a:t>
            </a:r>
            <a:br>
              <a:rPr lang="en-US" sz="1600" dirty="0">
                <a:solidFill>
                  <a:prstClr val="white"/>
                </a:solidFill>
                <a:latin typeface="Amazon Ember"/>
                <a:ea typeface="Amazon Ember" panose="020B0603020204020204" pitchFamily="34" charset="0"/>
                <a:cs typeface="Amazon Ember" panose="020B0603020204020204" pitchFamily="34" charset="0"/>
              </a:rPr>
            </a:br>
            <a:r>
              <a:rPr lang="en-US" sz="1600" dirty="0">
                <a:solidFill>
                  <a:prstClr val="white"/>
                </a:solidFill>
                <a:latin typeface="Amazon Ember"/>
                <a:ea typeface="Amazon Ember" panose="020B0603020204020204" pitchFamily="34" charset="0"/>
                <a:cs typeface="Amazon Ember" panose="020B0603020204020204" pitchFamily="34" charset="0"/>
              </a:rPr>
              <a:t>EMR</a:t>
            </a:r>
          </a:p>
        </p:txBody>
      </p:sp>
      <p:grpSp>
        <p:nvGrpSpPr>
          <p:cNvPr id="28" name="Group 27">
            <a:extLst>
              <a:ext uri="{FF2B5EF4-FFF2-40B4-BE49-F238E27FC236}">
                <a16:creationId xmlns:a16="http://schemas.microsoft.com/office/drawing/2014/main" id="{C0DDC3DE-1828-E04B-907B-A502F2346AD2}"/>
              </a:ext>
            </a:extLst>
          </p:cNvPr>
          <p:cNvGrpSpPr/>
          <p:nvPr/>
        </p:nvGrpSpPr>
        <p:grpSpPr>
          <a:xfrm>
            <a:off x="2288239" y="3178998"/>
            <a:ext cx="637628" cy="656757"/>
            <a:chOff x="6818319" y="655638"/>
            <a:chExt cx="476250" cy="490538"/>
          </a:xfrm>
        </p:grpSpPr>
        <p:sp>
          <p:nvSpPr>
            <p:cNvPr id="29" name="Freeform 24">
              <a:extLst>
                <a:ext uri="{FF2B5EF4-FFF2-40B4-BE49-F238E27FC236}">
                  <a16:creationId xmlns:a16="http://schemas.microsoft.com/office/drawing/2014/main" id="{4C21ADC0-8863-924A-8692-707EFF7B5D3A}"/>
                </a:ext>
              </a:extLst>
            </p:cNvPr>
            <p:cNvSpPr>
              <a:spLocks/>
            </p:cNvSpPr>
            <p:nvPr/>
          </p:nvSpPr>
          <p:spPr bwMode="auto">
            <a:xfrm>
              <a:off x="6818319" y="981076"/>
              <a:ext cx="128588" cy="165100"/>
            </a:xfrm>
            <a:custGeom>
              <a:avLst/>
              <a:gdLst>
                <a:gd name="T0" fmla="*/ 56 w 59"/>
                <a:gd name="T1" fmla="*/ 77 h 77"/>
                <a:gd name="T2" fmla="*/ 3 w 59"/>
                <a:gd name="T3" fmla="*/ 77 h 77"/>
                <a:gd name="T4" fmla="*/ 0 w 59"/>
                <a:gd name="T5" fmla="*/ 75 h 77"/>
                <a:gd name="T6" fmla="*/ 0 w 59"/>
                <a:gd name="T7" fmla="*/ 3 h 77"/>
                <a:gd name="T8" fmla="*/ 3 w 59"/>
                <a:gd name="T9" fmla="*/ 0 h 77"/>
                <a:gd name="T10" fmla="*/ 56 w 59"/>
                <a:gd name="T11" fmla="*/ 0 h 77"/>
                <a:gd name="T12" fmla="*/ 59 w 59"/>
                <a:gd name="T13" fmla="*/ 3 h 77"/>
                <a:gd name="T14" fmla="*/ 59 w 59"/>
                <a:gd name="T15" fmla="*/ 75 h 77"/>
                <a:gd name="T16" fmla="*/ 56 w 5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7">
                  <a:moveTo>
                    <a:pt x="56" y="77"/>
                  </a:moveTo>
                  <a:cubicBezTo>
                    <a:pt x="3" y="77"/>
                    <a:pt x="3" y="77"/>
                    <a:pt x="3" y="77"/>
                  </a:cubicBezTo>
                  <a:cubicBezTo>
                    <a:pt x="1" y="77"/>
                    <a:pt x="0" y="76"/>
                    <a:pt x="0" y="75"/>
                  </a:cubicBezTo>
                  <a:cubicBezTo>
                    <a:pt x="0" y="3"/>
                    <a:pt x="0" y="3"/>
                    <a:pt x="0" y="3"/>
                  </a:cubicBezTo>
                  <a:cubicBezTo>
                    <a:pt x="0" y="2"/>
                    <a:pt x="1" y="0"/>
                    <a:pt x="3" y="0"/>
                  </a:cubicBezTo>
                  <a:cubicBezTo>
                    <a:pt x="56" y="0"/>
                    <a:pt x="56" y="0"/>
                    <a:pt x="56" y="0"/>
                  </a:cubicBezTo>
                  <a:cubicBezTo>
                    <a:pt x="57" y="0"/>
                    <a:pt x="59" y="2"/>
                    <a:pt x="59" y="3"/>
                  </a:cubicBezTo>
                  <a:cubicBezTo>
                    <a:pt x="59" y="75"/>
                    <a:pt x="59" y="75"/>
                    <a:pt x="59" y="75"/>
                  </a:cubicBezTo>
                  <a:cubicBezTo>
                    <a:pt x="59" y="76"/>
                    <a:pt x="57" y="77"/>
                    <a:pt x="56" y="77"/>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b="1">
                <a:ln w="22225">
                  <a:solidFill>
                    <a:schemeClr val="accent2"/>
                  </a:solidFill>
                  <a:prstDash val="solid"/>
                </a:ln>
                <a:solidFill>
                  <a:schemeClr val="accent2">
                    <a:lumMod val="40000"/>
                    <a:lumOff val="60000"/>
                  </a:schemeClr>
                </a:solidFill>
                <a:latin typeface="Arial"/>
              </a:endParaRPr>
            </a:p>
          </p:txBody>
        </p:sp>
        <p:sp>
          <p:nvSpPr>
            <p:cNvPr id="30" name="Freeform 25">
              <a:extLst>
                <a:ext uri="{FF2B5EF4-FFF2-40B4-BE49-F238E27FC236}">
                  <a16:creationId xmlns:a16="http://schemas.microsoft.com/office/drawing/2014/main" id="{C1378711-F692-D649-9297-5B212C11F8A2}"/>
                </a:ext>
              </a:extLst>
            </p:cNvPr>
            <p:cNvSpPr>
              <a:spLocks/>
            </p:cNvSpPr>
            <p:nvPr/>
          </p:nvSpPr>
          <p:spPr bwMode="auto">
            <a:xfrm>
              <a:off x="7169156" y="808038"/>
              <a:ext cx="125413" cy="338138"/>
            </a:xfrm>
            <a:custGeom>
              <a:avLst/>
              <a:gdLst>
                <a:gd name="T0" fmla="*/ 55 w 58"/>
                <a:gd name="T1" fmla="*/ 157 h 157"/>
                <a:gd name="T2" fmla="*/ 3 w 58"/>
                <a:gd name="T3" fmla="*/ 157 h 157"/>
                <a:gd name="T4" fmla="*/ 0 w 58"/>
                <a:gd name="T5" fmla="*/ 154 h 157"/>
                <a:gd name="T6" fmla="*/ 0 w 58"/>
                <a:gd name="T7" fmla="*/ 3 h 157"/>
                <a:gd name="T8" fmla="*/ 3 w 58"/>
                <a:gd name="T9" fmla="*/ 0 h 157"/>
                <a:gd name="T10" fmla="*/ 55 w 58"/>
                <a:gd name="T11" fmla="*/ 0 h 157"/>
                <a:gd name="T12" fmla="*/ 58 w 58"/>
                <a:gd name="T13" fmla="*/ 3 h 157"/>
                <a:gd name="T14" fmla="*/ 58 w 58"/>
                <a:gd name="T15" fmla="*/ 154 h 157"/>
                <a:gd name="T16" fmla="*/ 55 w 58"/>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57">
                  <a:moveTo>
                    <a:pt x="55" y="157"/>
                  </a:moveTo>
                  <a:cubicBezTo>
                    <a:pt x="3" y="157"/>
                    <a:pt x="3" y="157"/>
                    <a:pt x="3" y="157"/>
                  </a:cubicBezTo>
                  <a:cubicBezTo>
                    <a:pt x="1" y="157"/>
                    <a:pt x="0" y="156"/>
                    <a:pt x="0" y="154"/>
                  </a:cubicBezTo>
                  <a:cubicBezTo>
                    <a:pt x="0" y="3"/>
                    <a:pt x="0" y="3"/>
                    <a:pt x="0" y="3"/>
                  </a:cubicBezTo>
                  <a:cubicBezTo>
                    <a:pt x="0" y="1"/>
                    <a:pt x="1" y="0"/>
                    <a:pt x="3" y="0"/>
                  </a:cubicBezTo>
                  <a:cubicBezTo>
                    <a:pt x="55" y="0"/>
                    <a:pt x="55" y="0"/>
                    <a:pt x="55" y="0"/>
                  </a:cubicBezTo>
                  <a:cubicBezTo>
                    <a:pt x="56" y="0"/>
                    <a:pt x="58" y="1"/>
                    <a:pt x="58" y="3"/>
                  </a:cubicBezTo>
                  <a:cubicBezTo>
                    <a:pt x="58" y="154"/>
                    <a:pt x="58" y="154"/>
                    <a:pt x="58" y="154"/>
                  </a:cubicBezTo>
                  <a:cubicBezTo>
                    <a:pt x="58" y="156"/>
                    <a:pt x="56" y="157"/>
                    <a:pt x="55" y="157"/>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b="1" dirty="0">
                <a:ln w="22225">
                  <a:solidFill>
                    <a:schemeClr val="accent2"/>
                  </a:solidFill>
                  <a:prstDash val="solid"/>
                </a:ln>
                <a:solidFill>
                  <a:schemeClr val="accent2">
                    <a:lumMod val="40000"/>
                    <a:lumOff val="60000"/>
                  </a:schemeClr>
                </a:solidFill>
                <a:latin typeface="Arial"/>
              </a:endParaRPr>
            </a:p>
          </p:txBody>
        </p:sp>
        <p:sp>
          <p:nvSpPr>
            <p:cNvPr id="31" name="Freeform 26">
              <a:extLst>
                <a:ext uri="{FF2B5EF4-FFF2-40B4-BE49-F238E27FC236}">
                  <a16:creationId xmlns:a16="http://schemas.microsoft.com/office/drawing/2014/main" id="{AC52B7D4-04CD-E04E-AD93-D8DD11D857A5}"/>
                </a:ext>
              </a:extLst>
            </p:cNvPr>
            <p:cNvSpPr>
              <a:spLocks/>
            </p:cNvSpPr>
            <p:nvPr/>
          </p:nvSpPr>
          <p:spPr bwMode="auto">
            <a:xfrm>
              <a:off x="6992944" y="901701"/>
              <a:ext cx="128588" cy="244475"/>
            </a:xfrm>
            <a:custGeom>
              <a:avLst/>
              <a:gdLst>
                <a:gd name="T0" fmla="*/ 56 w 59"/>
                <a:gd name="T1" fmla="*/ 114 h 114"/>
                <a:gd name="T2" fmla="*/ 3 w 59"/>
                <a:gd name="T3" fmla="*/ 114 h 114"/>
                <a:gd name="T4" fmla="*/ 0 w 59"/>
                <a:gd name="T5" fmla="*/ 112 h 114"/>
                <a:gd name="T6" fmla="*/ 0 w 59"/>
                <a:gd name="T7" fmla="*/ 3 h 114"/>
                <a:gd name="T8" fmla="*/ 3 w 59"/>
                <a:gd name="T9" fmla="*/ 0 h 114"/>
                <a:gd name="T10" fmla="*/ 56 w 59"/>
                <a:gd name="T11" fmla="*/ 0 h 114"/>
                <a:gd name="T12" fmla="*/ 59 w 59"/>
                <a:gd name="T13" fmla="*/ 3 h 114"/>
                <a:gd name="T14" fmla="*/ 59 w 59"/>
                <a:gd name="T15" fmla="*/ 112 h 114"/>
                <a:gd name="T16" fmla="*/ 56 w 59"/>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56" y="114"/>
                  </a:moveTo>
                  <a:cubicBezTo>
                    <a:pt x="3" y="114"/>
                    <a:pt x="3" y="114"/>
                    <a:pt x="3" y="114"/>
                  </a:cubicBezTo>
                  <a:cubicBezTo>
                    <a:pt x="1" y="114"/>
                    <a:pt x="0" y="114"/>
                    <a:pt x="0" y="112"/>
                  </a:cubicBezTo>
                  <a:cubicBezTo>
                    <a:pt x="0" y="3"/>
                    <a:pt x="0" y="3"/>
                    <a:pt x="0" y="3"/>
                  </a:cubicBezTo>
                  <a:cubicBezTo>
                    <a:pt x="0" y="1"/>
                    <a:pt x="1" y="0"/>
                    <a:pt x="3" y="0"/>
                  </a:cubicBezTo>
                  <a:cubicBezTo>
                    <a:pt x="56" y="0"/>
                    <a:pt x="56" y="0"/>
                    <a:pt x="56" y="0"/>
                  </a:cubicBezTo>
                  <a:cubicBezTo>
                    <a:pt x="57" y="0"/>
                    <a:pt x="59" y="1"/>
                    <a:pt x="59" y="3"/>
                  </a:cubicBezTo>
                  <a:cubicBezTo>
                    <a:pt x="59" y="112"/>
                    <a:pt x="59" y="112"/>
                    <a:pt x="59" y="112"/>
                  </a:cubicBezTo>
                  <a:cubicBezTo>
                    <a:pt x="59" y="114"/>
                    <a:pt x="57" y="114"/>
                    <a:pt x="56" y="114"/>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b="1">
                <a:ln w="22225">
                  <a:solidFill>
                    <a:schemeClr val="accent2"/>
                  </a:solidFill>
                  <a:prstDash val="solid"/>
                </a:ln>
                <a:solidFill>
                  <a:schemeClr val="accent2">
                    <a:lumMod val="40000"/>
                    <a:lumOff val="60000"/>
                  </a:schemeClr>
                </a:solidFill>
                <a:latin typeface="Arial"/>
              </a:endParaRPr>
            </a:p>
          </p:txBody>
        </p:sp>
        <p:sp>
          <p:nvSpPr>
            <p:cNvPr id="32" name="Oval 27">
              <a:extLst>
                <a:ext uri="{FF2B5EF4-FFF2-40B4-BE49-F238E27FC236}">
                  <a16:creationId xmlns:a16="http://schemas.microsoft.com/office/drawing/2014/main" id="{3B74DDD4-3FCC-5D45-AD05-66629B2320E8}"/>
                </a:ext>
              </a:extLst>
            </p:cNvPr>
            <p:cNvSpPr>
              <a:spLocks noChangeArrowheads="1"/>
            </p:cNvSpPr>
            <p:nvPr/>
          </p:nvSpPr>
          <p:spPr bwMode="auto">
            <a:xfrm>
              <a:off x="6843719" y="868363"/>
              <a:ext cx="74613" cy="74613"/>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b="1">
                <a:ln w="22225">
                  <a:solidFill>
                    <a:schemeClr val="accent2"/>
                  </a:solidFill>
                  <a:prstDash val="solid"/>
                </a:ln>
                <a:solidFill>
                  <a:schemeClr val="accent2">
                    <a:lumMod val="40000"/>
                    <a:lumOff val="60000"/>
                  </a:schemeClr>
                </a:solidFill>
                <a:latin typeface="Arial"/>
              </a:endParaRPr>
            </a:p>
          </p:txBody>
        </p:sp>
        <p:sp>
          <p:nvSpPr>
            <p:cNvPr id="33" name="Oval 28">
              <a:extLst>
                <a:ext uri="{FF2B5EF4-FFF2-40B4-BE49-F238E27FC236}">
                  <a16:creationId xmlns:a16="http://schemas.microsoft.com/office/drawing/2014/main" id="{0B792211-D62C-C240-8E43-FD6FA71D598D}"/>
                </a:ext>
              </a:extLst>
            </p:cNvPr>
            <p:cNvSpPr>
              <a:spLocks noChangeArrowheads="1"/>
            </p:cNvSpPr>
            <p:nvPr/>
          </p:nvSpPr>
          <p:spPr bwMode="auto">
            <a:xfrm>
              <a:off x="7019931" y="782638"/>
              <a:ext cx="74613" cy="73025"/>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b="1">
                <a:ln w="22225">
                  <a:solidFill>
                    <a:schemeClr val="accent2"/>
                  </a:solidFill>
                  <a:prstDash val="solid"/>
                </a:ln>
                <a:solidFill>
                  <a:schemeClr val="accent2">
                    <a:lumMod val="40000"/>
                    <a:lumOff val="60000"/>
                  </a:schemeClr>
                </a:solidFill>
                <a:latin typeface="Arial"/>
              </a:endParaRPr>
            </a:p>
          </p:txBody>
        </p:sp>
        <p:sp>
          <p:nvSpPr>
            <p:cNvPr id="34" name="Oval 29">
              <a:extLst>
                <a:ext uri="{FF2B5EF4-FFF2-40B4-BE49-F238E27FC236}">
                  <a16:creationId xmlns:a16="http://schemas.microsoft.com/office/drawing/2014/main" id="{DBEDB8D9-F30F-F546-826C-60EF7D3EDE87}"/>
                </a:ext>
              </a:extLst>
            </p:cNvPr>
            <p:cNvSpPr>
              <a:spLocks noChangeArrowheads="1"/>
            </p:cNvSpPr>
            <p:nvPr/>
          </p:nvSpPr>
          <p:spPr bwMode="auto">
            <a:xfrm>
              <a:off x="7194556" y="655638"/>
              <a:ext cx="74613" cy="73025"/>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b="1">
                <a:ln w="22225">
                  <a:solidFill>
                    <a:schemeClr val="accent2"/>
                  </a:solidFill>
                  <a:prstDash val="solid"/>
                </a:ln>
                <a:solidFill>
                  <a:schemeClr val="accent2">
                    <a:lumMod val="40000"/>
                    <a:lumOff val="60000"/>
                  </a:schemeClr>
                </a:solidFill>
                <a:latin typeface="Arial"/>
              </a:endParaRPr>
            </a:p>
          </p:txBody>
        </p:sp>
        <p:sp>
          <p:nvSpPr>
            <p:cNvPr id="35" name="Line 30">
              <a:extLst>
                <a:ext uri="{FF2B5EF4-FFF2-40B4-BE49-F238E27FC236}">
                  <a16:creationId xmlns:a16="http://schemas.microsoft.com/office/drawing/2014/main" id="{55970101-A4B2-294D-84F1-4945AFF8EED3}"/>
                </a:ext>
              </a:extLst>
            </p:cNvPr>
            <p:cNvSpPr>
              <a:spLocks noChangeShapeType="1"/>
            </p:cNvSpPr>
            <p:nvPr/>
          </p:nvSpPr>
          <p:spPr bwMode="auto">
            <a:xfrm flipH="1">
              <a:off x="7086606" y="715963"/>
              <a:ext cx="114300" cy="85725"/>
            </a:xfrm>
            <a:prstGeom prst="lin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b="1">
                <a:ln w="22225">
                  <a:solidFill>
                    <a:schemeClr val="accent2"/>
                  </a:solidFill>
                  <a:prstDash val="solid"/>
                </a:ln>
                <a:solidFill>
                  <a:schemeClr val="accent2">
                    <a:lumMod val="40000"/>
                    <a:lumOff val="60000"/>
                  </a:schemeClr>
                </a:solidFill>
                <a:latin typeface="Arial"/>
              </a:endParaRPr>
            </a:p>
          </p:txBody>
        </p:sp>
        <p:sp>
          <p:nvSpPr>
            <p:cNvPr id="36" name="Line 31">
              <a:extLst>
                <a:ext uri="{FF2B5EF4-FFF2-40B4-BE49-F238E27FC236}">
                  <a16:creationId xmlns:a16="http://schemas.microsoft.com/office/drawing/2014/main" id="{850F0740-CA8E-264D-BBC0-7A1F5E77FE91}"/>
                </a:ext>
              </a:extLst>
            </p:cNvPr>
            <p:cNvSpPr>
              <a:spLocks noChangeShapeType="1"/>
            </p:cNvSpPr>
            <p:nvPr/>
          </p:nvSpPr>
          <p:spPr bwMode="auto">
            <a:xfrm flipH="1">
              <a:off x="6918331" y="835026"/>
              <a:ext cx="101600" cy="60325"/>
            </a:xfrm>
            <a:prstGeom prst="lin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b="1">
                <a:ln w="22225">
                  <a:solidFill>
                    <a:schemeClr val="accent2"/>
                  </a:solidFill>
                  <a:prstDash val="solid"/>
                </a:ln>
                <a:solidFill>
                  <a:schemeClr val="accent2">
                    <a:lumMod val="40000"/>
                    <a:lumOff val="60000"/>
                  </a:schemeClr>
                </a:solidFill>
                <a:latin typeface="Arial"/>
              </a:endParaRPr>
            </a:p>
          </p:txBody>
        </p:sp>
      </p:grpSp>
      <p:grpSp>
        <p:nvGrpSpPr>
          <p:cNvPr id="37" name="Group 36">
            <a:extLst>
              <a:ext uri="{FF2B5EF4-FFF2-40B4-BE49-F238E27FC236}">
                <a16:creationId xmlns:a16="http://schemas.microsoft.com/office/drawing/2014/main" id="{F4CCD086-7213-9F46-A116-EBF3CE73D29C}"/>
              </a:ext>
            </a:extLst>
          </p:cNvPr>
          <p:cNvGrpSpPr/>
          <p:nvPr/>
        </p:nvGrpSpPr>
        <p:grpSpPr>
          <a:xfrm>
            <a:off x="5921725" y="1609668"/>
            <a:ext cx="773035" cy="715156"/>
            <a:chOff x="4201761" y="285751"/>
            <a:chExt cx="550496" cy="509279"/>
          </a:xfrm>
          <a:solidFill>
            <a:schemeClr val="bg2"/>
          </a:solidFill>
        </p:grpSpPr>
        <p:grpSp>
          <p:nvGrpSpPr>
            <p:cNvPr id="38" name="Group 37">
              <a:extLst>
                <a:ext uri="{FF2B5EF4-FFF2-40B4-BE49-F238E27FC236}">
                  <a16:creationId xmlns:a16="http://schemas.microsoft.com/office/drawing/2014/main" id="{562E1952-F748-1648-8B73-E78C4960D8BB}"/>
                </a:ext>
              </a:extLst>
            </p:cNvPr>
            <p:cNvGrpSpPr/>
            <p:nvPr/>
          </p:nvGrpSpPr>
          <p:grpSpPr>
            <a:xfrm>
              <a:off x="4201761" y="285751"/>
              <a:ext cx="550496" cy="393046"/>
              <a:chOff x="4154254" y="155229"/>
              <a:chExt cx="702660" cy="501689"/>
            </a:xfrm>
            <a:grpFill/>
          </p:grpSpPr>
          <p:grpSp>
            <p:nvGrpSpPr>
              <p:cNvPr id="42" name="Group 4">
                <a:extLst>
                  <a:ext uri="{FF2B5EF4-FFF2-40B4-BE49-F238E27FC236}">
                    <a16:creationId xmlns:a16="http://schemas.microsoft.com/office/drawing/2014/main" id="{E0EF7218-DCB8-2D43-B29A-C708D3EE36E2}"/>
                  </a:ext>
                </a:extLst>
              </p:cNvPr>
              <p:cNvGrpSpPr>
                <a:grpSpLocks noChangeAspect="1"/>
              </p:cNvGrpSpPr>
              <p:nvPr/>
            </p:nvGrpSpPr>
            <p:grpSpPr bwMode="auto">
              <a:xfrm>
                <a:off x="4154254" y="155229"/>
                <a:ext cx="350235" cy="501689"/>
                <a:chOff x="2732" y="1411"/>
                <a:chExt cx="296" cy="424"/>
              </a:xfrm>
              <a:grpFill/>
            </p:grpSpPr>
            <p:sp>
              <p:nvSpPr>
                <p:cNvPr id="46" name="Oval 5">
                  <a:extLst>
                    <a:ext uri="{FF2B5EF4-FFF2-40B4-BE49-F238E27FC236}">
                      <a16:creationId xmlns:a16="http://schemas.microsoft.com/office/drawing/2014/main" id="{EADA9603-B474-2042-9083-3AFE9702982D}"/>
                    </a:ext>
                  </a:extLst>
                </p:cNvPr>
                <p:cNvSpPr>
                  <a:spLocks noChangeArrowheads="1"/>
                </p:cNvSpPr>
                <p:nvPr/>
              </p:nvSpPr>
              <p:spPr bwMode="auto">
                <a:xfrm>
                  <a:off x="2791" y="1411"/>
                  <a:ext cx="178" cy="177"/>
                </a:xfrm>
                <a:prstGeom prst="ellipse">
                  <a:avLst/>
                </a:pr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47" name="Freeform 6">
                  <a:extLst>
                    <a:ext uri="{FF2B5EF4-FFF2-40B4-BE49-F238E27FC236}">
                      <a16:creationId xmlns:a16="http://schemas.microsoft.com/office/drawing/2014/main" id="{1FAB7AB5-6AD6-3242-9B59-3793741E4C83}"/>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grpSp>
          <p:grpSp>
            <p:nvGrpSpPr>
              <p:cNvPr id="43" name="Group 4">
                <a:extLst>
                  <a:ext uri="{FF2B5EF4-FFF2-40B4-BE49-F238E27FC236}">
                    <a16:creationId xmlns:a16="http://schemas.microsoft.com/office/drawing/2014/main" id="{DA0950F1-644E-F848-843A-57DFDC5E88F4}"/>
                  </a:ext>
                </a:extLst>
              </p:cNvPr>
              <p:cNvGrpSpPr>
                <a:grpSpLocks noChangeAspect="1"/>
              </p:cNvGrpSpPr>
              <p:nvPr/>
            </p:nvGrpSpPr>
            <p:grpSpPr bwMode="auto">
              <a:xfrm>
                <a:off x="4506679" y="155229"/>
                <a:ext cx="350235" cy="501689"/>
                <a:chOff x="2732" y="1411"/>
                <a:chExt cx="296" cy="424"/>
              </a:xfrm>
              <a:grpFill/>
            </p:grpSpPr>
            <p:sp>
              <p:nvSpPr>
                <p:cNvPr id="44" name="Oval 5">
                  <a:extLst>
                    <a:ext uri="{FF2B5EF4-FFF2-40B4-BE49-F238E27FC236}">
                      <a16:creationId xmlns:a16="http://schemas.microsoft.com/office/drawing/2014/main" id="{3D342C4C-F690-BA4D-AB0A-A5228325CC0E}"/>
                    </a:ext>
                  </a:extLst>
                </p:cNvPr>
                <p:cNvSpPr>
                  <a:spLocks noChangeArrowheads="1"/>
                </p:cNvSpPr>
                <p:nvPr/>
              </p:nvSpPr>
              <p:spPr bwMode="auto">
                <a:xfrm>
                  <a:off x="2791" y="1411"/>
                  <a:ext cx="178" cy="177"/>
                </a:xfrm>
                <a:prstGeom prst="ellipse">
                  <a:avLst/>
                </a:pr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45" name="Freeform 6">
                  <a:extLst>
                    <a:ext uri="{FF2B5EF4-FFF2-40B4-BE49-F238E27FC236}">
                      <a16:creationId xmlns:a16="http://schemas.microsoft.com/office/drawing/2014/main" id="{5F448A48-0F32-1046-A2E9-CE5B9F489FB5}"/>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grpSp>
        </p:grpSp>
        <p:grpSp>
          <p:nvGrpSpPr>
            <p:cNvPr id="39" name="Group 4">
              <a:extLst>
                <a:ext uri="{FF2B5EF4-FFF2-40B4-BE49-F238E27FC236}">
                  <a16:creationId xmlns:a16="http://schemas.microsoft.com/office/drawing/2014/main" id="{AF197000-6424-CB4E-A9DC-75543DBD05A7}"/>
                </a:ext>
              </a:extLst>
            </p:cNvPr>
            <p:cNvGrpSpPr>
              <a:grpSpLocks noChangeAspect="1"/>
            </p:cNvGrpSpPr>
            <p:nvPr/>
          </p:nvGrpSpPr>
          <p:grpSpPr bwMode="auto">
            <a:xfrm>
              <a:off x="4301892" y="293341"/>
              <a:ext cx="350235" cy="501689"/>
              <a:chOff x="2732" y="1411"/>
              <a:chExt cx="296" cy="424"/>
            </a:xfrm>
            <a:grpFill/>
          </p:grpSpPr>
          <p:sp>
            <p:nvSpPr>
              <p:cNvPr id="40" name="Oval 5">
                <a:extLst>
                  <a:ext uri="{FF2B5EF4-FFF2-40B4-BE49-F238E27FC236}">
                    <a16:creationId xmlns:a16="http://schemas.microsoft.com/office/drawing/2014/main" id="{AC74C157-4267-3242-9EC1-9E2A730551C2}"/>
                  </a:ext>
                </a:extLst>
              </p:cNvPr>
              <p:cNvSpPr>
                <a:spLocks noChangeArrowheads="1"/>
              </p:cNvSpPr>
              <p:nvPr/>
            </p:nvSpPr>
            <p:spPr bwMode="auto">
              <a:xfrm>
                <a:off x="2791" y="1411"/>
                <a:ext cx="178" cy="177"/>
              </a:xfrm>
              <a:prstGeom prst="ellipse">
                <a:avLst/>
              </a:pr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41" name="Freeform 6">
                <a:extLst>
                  <a:ext uri="{FF2B5EF4-FFF2-40B4-BE49-F238E27FC236}">
                    <a16:creationId xmlns:a16="http://schemas.microsoft.com/office/drawing/2014/main" id="{1FCCE182-5D67-C848-A7AB-C23E9907F051}"/>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grpSp>
      </p:grpSp>
      <p:grpSp>
        <p:nvGrpSpPr>
          <p:cNvPr id="48" name="Group 47">
            <a:extLst>
              <a:ext uri="{FF2B5EF4-FFF2-40B4-BE49-F238E27FC236}">
                <a16:creationId xmlns:a16="http://schemas.microsoft.com/office/drawing/2014/main" id="{BFF55E5E-F621-4D4A-9234-4979DE72DDBC}"/>
              </a:ext>
            </a:extLst>
          </p:cNvPr>
          <p:cNvGrpSpPr/>
          <p:nvPr/>
        </p:nvGrpSpPr>
        <p:grpSpPr>
          <a:xfrm>
            <a:off x="4170734" y="1165114"/>
            <a:ext cx="730408" cy="654776"/>
            <a:chOff x="11973820" y="1409109"/>
            <a:chExt cx="473679" cy="424632"/>
          </a:xfrm>
        </p:grpSpPr>
        <p:grpSp>
          <p:nvGrpSpPr>
            <p:cNvPr id="49" name="Group 4">
              <a:extLst>
                <a:ext uri="{FF2B5EF4-FFF2-40B4-BE49-F238E27FC236}">
                  <a16:creationId xmlns:a16="http://schemas.microsoft.com/office/drawing/2014/main" id="{33254BFC-5D40-3E43-8087-92256B70B16E}"/>
                </a:ext>
              </a:extLst>
            </p:cNvPr>
            <p:cNvGrpSpPr>
              <a:grpSpLocks noChangeAspect="1"/>
            </p:cNvGrpSpPr>
            <p:nvPr/>
          </p:nvGrpSpPr>
          <p:grpSpPr bwMode="auto">
            <a:xfrm>
              <a:off x="11973820" y="1409109"/>
              <a:ext cx="473679" cy="424632"/>
              <a:chOff x="7177" y="796"/>
              <a:chExt cx="367" cy="329"/>
            </a:xfrm>
          </p:grpSpPr>
          <p:sp>
            <p:nvSpPr>
              <p:cNvPr id="54" name="Freeform 6">
                <a:extLst>
                  <a:ext uri="{FF2B5EF4-FFF2-40B4-BE49-F238E27FC236}">
                    <a16:creationId xmlns:a16="http://schemas.microsoft.com/office/drawing/2014/main" id="{480AEDAA-885B-AF4F-90EE-AADACA9073E1}"/>
                  </a:ext>
                </a:extLst>
              </p:cNvPr>
              <p:cNvSpPr>
                <a:spLocks/>
              </p:cNvSpPr>
              <p:nvPr/>
            </p:nvSpPr>
            <p:spPr bwMode="auto">
              <a:xfrm>
                <a:off x="7177" y="833"/>
                <a:ext cx="367" cy="292"/>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55" name="Oval 7">
                <a:extLst>
                  <a:ext uri="{FF2B5EF4-FFF2-40B4-BE49-F238E27FC236}">
                    <a16:creationId xmlns:a16="http://schemas.microsoft.com/office/drawing/2014/main" id="{7E73E426-57EB-6B47-9D10-C065DAFA612F}"/>
                  </a:ext>
                </a:extLst>
              </p:cNvPr>
              <p:cNvSpPr>
                <a:spLocks noChangeArrowheads="1"/>
              </p:cNvSpPr>
              <p:nvPr/>
            </p:nvSpPr>
            <p:spPr bwMode="auto">
              <a:xfrm>
                <a:off x="7177" y="796"/>
                <a:ext cx="367" cy="7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50" name="Group 49">
              <a:extLst>
                <a:ext uri="{FF2B5EF4-FFF2-40B4-BE49-F238E27FC236}">
                  <a16:creationId xmlns:a16="http://schemas.microsoft.com/office/drawing/2014/main" id="{3051C529-ED4B-4D44-BD27-CC779D32FE2F}"/>
                </a:ext>
              </a:extLst>
            </p:cNvPr>
            <p:cNvGrpSpPr/>
            <p:nvPr/>
          </p:nvGrpSpPr>
          <p:grpSpPr>
            <a:xfrm>
              <a:off x="12107628" y="1578507"/>
              <a:ext cx="212768" cy="168322"/>
              <a:chOff x="12068176" y="1541253"/>
              <a:chExt cx="325005" cy="257115"/>
            </a:xfrm>
          </p:grpSpPr>
          <p:sp>
            <p:nvSpPr>
              <p:cNvPr id="51" name="Rectangle 50">
                <a:extLst>
                  <a:ext uri="{FF2B5EF4-FFF2-40B4-BE49-F238E27FC236}">
                    <a16:creationId xmlns:a16="http://schemas.microsoft.com/office/drawing/2014/main" id="{47C8E3D8-3BD3-0745-A74B-8BC9379087DE}"/>
                  </a:ext>
                </a:extLst>
              </p:cNvPr>
              <p:cNvSpPr/>
              <p:nvPr/>
            </p:nvSpPr>
            <p:spPr>
              <a:xfrm>
                <a:off x="12177871" y="1541253"/>
                <a:ext cx="90428" cy="90428"/>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2" name="Oval 51">
                <a:extLst>
                  <a:ext uri="{FF2B5EF4-FFF2-40B4-BE49-F238E27FC236}">
                    <a16:creationId xmlns:a16="http://schemas.microsoft.com/office/drawing/2014/main" id="{DEEB03A4-ECF2-2C4C-8891-DDAC8B70054C}"/>
                  </a:ext>
                </a:extLst>
              </p:cNvPr>
              <p:cNvSpPr/>
              <p:nvPr/>
            </p:nvSpPr>
            <p:spPr>
              <a:xfrm>
                <a:off x="12068176" y="1686186"/>
                <a:ext cx="112182" cy="112182"/>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3" name="Isosceles Triangle 74">
                <a:extLst>
                  <a:ext uri="{FF2B5EF4-FFF2-40B4-BE49-F238E27FC236}">
                    <a16:creationId xmlns:a16="http://schemas.microsoft.com/office/drawing/2014/main" id="{3160C94D-FD95-664C-B0B5-ED5BCA347D6D}"/>
                  </a:ext>
                </a:extLst>
              </p:cNvPr>
              <p:cNvSpPr/>
              <p:nvPr/>
            </p:nvSpPr>
            <p:spPr>
              <a:xfrm>
                <a:off x="12265812" y="1687377"/>
                <a:ext cx="127369" cy="109801"/>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grpSp>
      <p:grpSp>
        <p:nvGrpSpPr>
          <p:cNvPr id="57" name="Group 56">
            <a:extLst>
              <a:ext uri="{FF2B5EF4-FFF2-40B4-BE49-F238E27FC236}">
                <a16:creationId xmlns:a16="http://schemas.microsoft.com/office/drawing/2014/main" id="{035460A0-87B6-274D-9091-C278907F7C7E}"/>
              </a:ext>
            </a:extLst>
          </p:cNvPr>
          <p:cNvGrpSpPr/>
          <p:nvPr/>
        </p:nvGrpSpPr>
        <p:grpSpPr>
          <a:xfrm>
            <a:off x="5812052" y="3052828"/>
            <a:ext cx="934149" cy="911223"/>
            <a:chOff x="6858000" y="6240779"/>
            <a:chExt cx="1463040" cy="1463040"/>
          </a:xfrm>
        </p:grpSpPr>
        <p:grpSp>
          <p:nvGrpSpPr>
            <p:cNvPr id="58" name="Group 57">
              <a:extLst>
                <a:ext uri="{FF2B5EF4-FFF2-40B4-BE49-F238E27FC236}">
                  <a16:creationId xmlns:a16="http://schemas.microsoft.com/office/drawing/2014/main" id="{1453334C-794B-EB47-906E-2EFC6C2E6F01}"/>
                </a:ext>
              </a:extLst>
            </p:cNvPr>
            <p:cNvGrpSpPr/>
            <p:nvPr/>
          </p:nvGrpSpPr>
          <p:grpSpPr>
            <a:xfrm>
              <a:off x="7238234" y="6604346"/>
              <a:ext cx="702572" cy="735907"/>
              <a:chOff x="7238234" y="6604346"/>
              <a:chExt cx="702572" cy="735907"/>
            </a:xfrm>
          </p:grpSpPr>
          <p:sp>
            <p:nvSpPr>
              <p:cNvPr id="60" name="Freeform: Shape 181">
                <a:extLst>
                  <a:ext uri="{FF2B5EF4-FFF2-40B4-BE49-F238E27FC236}">
                    <a16:creationId xmlns:a16="http://schemas.microsoft.com/office/drawing/2014/main" id="{82BBEE1A-B251-2A41-8219-A989DD031B85}"/>
                  </a:ext>
                </a:extLst>
              </p:cNvPr>
              <p:cNvSpPr/>
              <p:nvPr/>
            </p:nvSpPr>
            <p:spPr>
              <a:xfrm>
                <a:off x="7616252" y="6604346"/>
                <a:ext cx="18869" cy="176114"/>
              </a:xfrm>
              <a:custGeom>
                <a:avLst/>
                <a:gdLst>
                  <a:gd name="connsiteX0" fmla="*/ 4828 w 9655"/>
                  <a:gd name="connsiteY0" fmla="*/ 4828 h 90116"/>
                  <a:gd name="connsiteX1" fmla="*/ 4828 w 9655"/>
                  <a:gd name="connsiteY1" fmla="*/ 86898 h 90116"/>
                </a:gdLst>
                <a:ahLst/>
                <a:cxnLst>
                  <a:cxn ang="0">
                    <a:pos x="connsiteX0" y="connsiteY0"/>
                  </a:cxn>
                  <a:cxn ang="0">
                    <a:pos x="connsiteX1" y="connsiteY1"/>
                  </a:cxn>
                </a:cxnLst>
                <a:rect l="l" t="t" r="r" b="b"/>
                <a:pathLst>
                  <a:path w="9655" h="90116">
                    <a:moveTo>
                      <a:pt x="4828" y="4828"/>
                    </a:moveTo>
                    <a:lnTo>
                      <a:pt x="4828" y="86898"/>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61" name="Freeform: Shape 182">
                <a:extLst>
                  <a:ext uri="{FF2B5EF4-FFF2-40B4-BE49-F238E27FC236}">
                    <a16:creationId xmlns:a16="http://schemas.microsoft.com/office/drawing/2014/main" id="{7BFCC122-1C49-1F4E-95EA-FB5EA64974AD}"/>
                  </a:ext>
                </a:extLst>
              </p:cNvPr>
              <p:cNvSpPr/>
              <p:nvPr/>
            </p:nvSpPr>
            <p:spPr>
              <a:xfrm>
                <a:off x="7616252" y="6820087"/>
                <a:ext cx="18869" cy="69188"/>
              </a:xfrm>
              <a:custGeom>
                <a:avLst/>
                <a:gdLst>
                  <a:gd name="connsiteX0" fmla="*/ 4828 w 9655"/>
                  <a:gd name="connsiteY0" fmla="*/ 4828 h 35402"/>
                  <a:gd name="connsiteX1" fmla="*/ 4828 w 9655"/>
                  <a:gd name="connsiteY1" fmla="*/ 32184 h 35402"/>
                </a:gdLst>
                <a:ahLst/>
                <a:cxnLst>
                  <a:cxn ang="0">
                    <a:pos x="connsiteX0" y="connsiteY0"/>
                  </a:cxn>
                  <a:cxn ang="0">
                    <a:pos x="connsiteX1" y="connsiteY1"/>
                  </a:cxn>
                </a:cxnLst>
                <a:rect l="l" t="t" r="r" b="b"/>
                <a:pathLst>
                  <a:path w="9655" h="35402">
                    <a:moveTo>
                      <a:pt x="4828" y="4828"/>
                    </a:moveTo>
                    <a:lnTo>
                      <a:pt x="4828" y="32184"/>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62" name="Freeform: Shape 183">
                <a:extLst>
                  <a:ext uri="{FF2B5EF4-FFF2-40B4-BE49-F238E27FC236}">
                    <a16:creationId xmlns:a16="http://schemas.microsoft.com/office/drawing/2014/main" id="{BD385827-8DD7-8948-9FBF-3B7E560D8589}"/>
                  </a:ext>
                </a:extLst>
              </p:cNvPr>
              <p:cNvSpPr/>
              <p:nvPr/>
            </p:nvSpPr>
            <p:spPr>
              <a:xfrm>
                <a:off x="7238234" y="6981735"/>
                <a:ext cx="176113" cy="18869"/>
              </a:xfrm>
              <a:custGeom>
                <a:avLst/>
                <a:gdLst>
                  <a:gd name="connsiteX0" fmla="*/ 4828 w 90116"/>
                  <a:gd name="connsiteY0" fmla="*/ 4828 h 9655"/>
                  <a:gd name="connsiteX1" fmla="*/ 87220 w 90116"/>
                  <a:gd name="connsiteY1" fmla="*/ 4828 h 9655"/>
                </a:gdLst>
                <a:ahLst/>
                <a:cxnLst>
                  <a:cxn ang="0">
                    <a:pos x="connsiteX0" y="connsiteY0"/>
                  </a:cxn>
                  <a:cxn ang="0">
                    <a:pos x="connsiteX1" y="connsiteY1"/>
                  </a:cxn>
                </a:cxnLst>
                <a:rect l="l" t="t" r="r" b="b"/>
                <a:pathLst>
                  <a:path w="90116" h="9655">
                    <a:moveTo>
                      <a:pt x="4828" y="4828"/>
                    </a:moveTo>
                    <a:lnTo>
                      <a:pt x="87220" y="4828"/>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63" name="Freeform: Shape 184">
                <a:extLst>
                  <a:ext uri="{FF2B5EF4-FFF2-40B4-BE49-F238E27FC236}">
                    <a16:creationId xmlns:a16="http://schemas.microsoft.com/office/drawing/2014/main" id="{3A739F87-C885-0E48-B977-C7C74C03E560}"/>
                  </a:ext>
                </a:extLst>
              </p:cNvPr>
              <p:cNvSpPr/>
              <p:nvPr/>
            </p:nvSpPr>
            <p:spPr>
              <a:xfrm>
                <a:off x="7454604" y="6981735"/>
                <a:ext cx="69188" cy="18869"/>
              </a:xfrm>
              <a:custGeom>
                <a:avLst/>
                <a:gdLst>
                  <a:gd name="connsiteX0" fmla="*/ 4828 w 35402"/>
                  <a:gd name="connsiteY0" fmla="*/ 4828 h 9655"/>
                  <a:gd name="connsiteX1" fmla="*/ 32184 w 35402"/>
                  <a:gd name="connsiteY1" fmla="*/ 4828 h 9655"/>
                </a:gdLst>
                <a:ahLst/>
                <a:cxnLst>
                  <a:cxn ang="0">
                    <a:pos x="connsiteX0" y="connsiteY0"/>
                  </a:cxn>
                  <a:cxn ang="0">
                    <a:pos x="connsiteX1" y="connsiteY1"/>
                  </a:cxn>
                </a:cxnLst>
                <a:rect l="l" t="t" r="r" b="b"/>
                <a:pathLst>
                  <a:path w="35402" h="9655">
                    <a:moveTo>
                      <a:pt x="4828" y="4828"/>
                    </a:moveTo>
                    <a:lnTo>
                      <a:pt x="32184" y="4828"/>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64" name="Freeform: Shape 185">
                <a:extLst>
                  <a:ext uri="{FF2B5EF4-FFF2-40B4-BE49-F238E27FC236}">
                    <a16:creationId xmlns:a16="http://schemas.microsoft.com/office/drawing/2014/main" id="{7AA9718D-1E60-C740-A0F3-4578DE497AF2}"/>
                  </a:ext>
                </a:extLst>
              </p:cNvPr>
              <p:cNvSpPr/>
              <p:nvPr/>
            </p:nvSpPr>
            <p:spPr>
              <a:xfrm>
                <a:off x="7348935" y="6715047"/>
                <a:ext cx="132085" cy="132085"/>
              </a:xfrm>
              <a:custGeom>
                <a:avLst/>
                <a:gdLst>
                  <a:gd name="connsiteX0" fmla="*/ 4828 w 67587"/>
                  <a:gd name="connsiteY0" fmla="*/ 4828 h 67587"/>
                  <a:gd name="connsiteX1" fmla="*/ 63082 w 67587"/>
                  <a:gd name="connsiteY1" fmla="*/ 63082 h 67587"/>
                </a:gdLst>
                <a:ahLst/>
                <a:cxnLst>
                  <a:cxn ang="0">
                    <a:pos x="connsiteX0" y="connsiteY0"/>
                  </a:cxn>
                  <a:cxn ang="0">
                    <a:pos x="connsiteX1" y="connsiteY1"/>
                  </a:cxn>
                </a:cxnLst>
                <a:rect l="l" t="t" r="r" b="b"/>
                <a:pathLst>
                  <a:path w="67587" h="67587">
                    <a:moveTo>
                      <a:pt x="4828" y="4828"/>
                    </a:moveTo>
                    <a:lnTo>
                      <a:pt x="63082" y="63082"/>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65" name="Freeform: Shape 186">
                <a:extLst>
                  <a:ext uri="{FF2B5EF4-FFF2-40B4-BE49-F238E27FC236}">
                    <a16:creationId xmlns:a16="http://schemas.microsoft.com/office/drawing/2014/main" id="{A42C5D2B-8445-D043-8AB8-7EDBD2F7B614}"/>
                  </a:ext>
                </a:extLst>
              </p:cNvPr>
              <p:cNvSpPr/>
              <p:nvPr/>
            </p:nvSpPr>
            <p:spPr>
              <a:xfrm>
                <a:off x="7501777" y="6867889"/>
                <a:ext cx="56608" cy="56608"/>
              </a:xfrm>
              <a:custGeom>
                <a:avLst/>
                <a:gdLst>
                  <a:gd name="connsiteX0" fmla="*/ 24138 w 28966"/>
                  <a:gd name="connsiteY0" fmla="*/ 24138 h 28966"/>
                  <a:gd name="connsiteX1" fmla="*/ 4828 w 28966"/>
                  <a:gd name="connsiteY1" fmla="*/ 4828 h 28966"/>
                </a:gdLst>
                <a:ahLst/>
                <a:cxnLst>
                  <a:cxn ang="0">
                    <a:pos x="connsiteX0" y="connsiteY0"/>
                  </a:cxn>
                  <a:cxn ang="0">
                    <a:pos x="connsiteX1" y="connsiteY1"/>
                  </a:cxn>
                </a:cxnLst>
                <a:rect l="l" t="t" r="r" b="b"/>
                <a:pathLst>
                  <a:path w="28966" h="28966">
                    <a:moveTo>
                      <a:pt x="24138" y="24138"/>
                    </a:moveTo>
                    <a:lnTo>
                      <a:pt x="4828" y="4828"/>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66" name="Freeform: Shape 187">
                <a:extLst>
                  <a:ext uri="{FF2B5EF4-FFF2-40B4-BE49-F238E27FC236}">
                    <a16:creationId xmlns:a16="http://schemas.microsoft.com/office/drawing/2014/main" id="{91503C06-1B82-0E4C-8A0F-636993D4980A}"/>
                  </a:ext>
                </a:extLst>
              </p:cNvPr>
              <p:cNvSpPr/>
              <p:nvPr/>
            </p:nvSpPr>
            <p:spPr>
              <a:xfrm>
                <a:off x="7692987" y="6867889"/>
                <a:ext cx="56608" cy="56608"/>
              </a:xfrm>
              <a:custGeom>
                <a:avLst/>
                <a:gdLst>
                  <a:gd name="connsiteX0" fmla="*/ 4828 w 28966"/>
                  <a:gd name="connsiteY0" fmla="*/ 24138 h 28966"/>
                  <a:gd name="connsiteX1" fmla="*/ 24138 w 28966"/>
                  <a:gd name="connsiteY1" fmla="*/ 4828 h 28966"/>
                </a:gdLst>
                <a:ahLst/>
                <a:cxnLst>
                  <a:cxn ang="0">
                    <a:pos x="connsiteX0" y="connsiteY0"/>
                  </a:cxn>
                  <a:cxn ang="0">
                    <a:pos x="connsiteX1" y="connsiteY1"/>
                  </a:cxn>
                </a:cxnLst>
                <a:rect l="l" t="t" r="r" b="b"/>
                <a:pathLst>
                  <a:path w="28966" h="28966">
                    <a:moveTo>
                      <a:pt x="4828" y="24138"/>
                    </a:moveTo>
                    <a:lnTo>
                      <a:pt x="24138" y="4828"/>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67" name="Freeform: Shape 188">
                <a:extLst>
                  <a:ext uri="{FF2B5EF4-FFF2-40B4-BE49-F238E27FC236}">
                    <a16:creationId xmlns:a16="http://schemas.microsoft.com/office/drawing/2014/main" id="{9687B024-2B1C-D34C-B7C5-3E0B65453B86}"/>
                  </a:ext>
                </a:extLst>
              </p:cNvPr>
              <p:cNvSpPr/>
              <p:nvPr/>
            </p:nvSpPr>
            <p:spPr>
              <a:xfrm>
                <a:off x="7769723" y="6715047"/>
                <a:ext cx="132085" cy="132085"/>
              </a:xfrm>
              <a:custGeom>
                <a:avLst/>
                <a:gdLst>
                  <a:gd name="connsiteX0" fmla="*/ 4828 w 67587"/>
                  <a:gd name="connsiteY0" fmla="*/ 63082 h 67587"/>
                  <a:gd name="connsiteX1" fmla="*/ 63082 w 67587"/>
                  <a:gd name="connsiteY1" fmla="*/ 4828 h 67587"/>
                </a:gdLst>
                <a:ahLst/>
                <a:cxnLst>
                  <a:cxn ang="0">
                    <a:pos x="connsiteX0" y="connsiteY0"/>
                  </a:cxn>
                  <a:cxn ang="0">
                    <a:pos x="connsiteX1" y="connsiteY1"/>
                  </a:cxn>
                </a:cxnLst>
                <a:rect l="l" t="t" r="r" b="b"/>
                <a:pathLst>
                  <a:path w="67587" h="67587">
                    <a:moveTo>
                      <a:pt x="4828" y="63082"/>
                    </a:moveTo>
                    <a:lnTo>
                      <a:pt x="63082" y="4828"/>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68" name="Freeform: Shape 189">
                <a:extLst>
                  <a:ext uri="{FF2B5EF4-FFF2-40B4-BE49-F238E27FC236}">
                    <a16:creationId xmlns:a16="http://schemas.microsoft.com/office/drawing/2014/main" id="{25D3B20F-37EC-F04A-B5F3-0AA086938809}"/>
                  </a:ext>
                </a:extLst>
              </p:cNvPr>
              <p:cNvSpPr/>
              <p:nvPr/>
            </p:nvSpPr>
            <p:spPr>
              <a:xfrm>
                <a:off x="7501777" y="7058470"/>
                <a:ext cx="56608" cy="56608"/>
              </a:xfrm>
              <a:custGeom>
                <a:avLst/>
                <a:gdLst>
                  <a:gd name="connsiteX0" fmla="*/ 4828 w 28966"/>
                  <a:gd name="connsiteY0" fmla="*/ 24138 h 28966"/>
                  <a:gd name="connsiteX1" fmla="*/ 24138 w 28966"/>
                  <a:gd name="connsiteY1" fmla="*/ 4828 h 28966"/>
                </a:gdLst>
                <a:ahLst/>
                <a:cxnLst>
                  <a:cxn ang="0">
                    <a:pos x="connsiteX0" y="connsiteY0"/>
                  </a:cxn>
                  <a:cxn ang="0">
                    <a:pos x="connsiteX1" y="connsiteY1"/>
                  </a:cxn>
                </a:cxnLst>
                <a:rect l="l" t="t" r="r" b="b"/>
                <a:pathLst>
                  <a:path w="28966" h="28966">
                    <a:moveTo>
                      <a:pt x="4828" y="24138"/>
                    </a:moveTo>
                    <a:lnTo>
                      <a:pt x="24138" y="4828"/>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69" name="Freeform: Shape 190">
                <a:extLst>
                  <a:ext uri="{FF2B5EF4-FFF2-40B4-BE49-F238E27FC236}">
                    <a16:creationId xmlns:a16="http://schemas.microsoft.com/office/drawing/2014/main" id="{A3386A34-7A3C-384B-9E83-8A4F327A5C7A}"/>
                  </a:ext>
                </a:extLst>
              </p:cNvPr>
              <p:cNvSpPr/>
              <p:nvPr/>
            </p:nvSpPr>
            <p:spPr>
              <a:xfrm>
                <a:off x="7348935" y="7135206"/>
                <a:ext cx="132085" cy="132085"/>
              </a:xfrm>
              <a:custGeom>
                <a:avLst/>
                <a:gdLst>
                  <a:gd name="connsiteX0" fmla="*/ 63082 w 67587"/>
                  <a:gd name="connsiteY0" fmla="*/ 4828 h 67587"/>
                  <a:gd name="connsiteX1" fmla="*/ 4828 w 67587"/>
                  <a:gd name="connsiteY1" fmla="*/ 63082 h 67587"/>
                </a:gdLst>
                <a:ahLst/>
                <a:cxnLst>
                  <a:cxn ang="0">
                    <a:pos x="connsiteX0" y="connsiteY0"/>
                  </a:cxn>
                  <a:cxn ang="0">
                    <a:pos x="connsiteX1" y="connsiteY1"/>
                  </a:cxn>
                </a:cxnLst>
                <a:rect l="l" t="t" r="r" b="b"/>
                <a:pathLst>
                  <a:path w="67587" h="67587">
                    <a:moveTo>
                      <a:pt x="63082" y="4828"/>
                    </a:moveTo>
                    <a:lnTo>
                      <a:pt x="4828" y="63082"/>
                    </a:lnTo>
                  </a:path>
                </a:pathLst>
              </a:custGeom>
              <a:ln w="19050" cap="flat">
                <a:solidFill>
                  <a:schemeClr val="accent3"/>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70" name="Freeform: Shape 191">
                <a:extLst>
                  <a:ext uri="{FF2B5EF4-FFF2-40B4-BE49-F238E27FC236}">
                    <a16:creationId xmlns:a16="http://schemas.microsoft.com/office/drawing/2014/main" id="{093B4271-F5A3-8B4C-908D-700E9B579E6D}"/>
                  </a:ext>
                </a:extLst>
              </p:cNvPr>
              <p:cNvSpPr/>
              <p:nvPr/>
            </p:nvSpPr>
            <p:spPr>
              <a:xfrm>
                <a:off x="7575997" y="6931416"/>
                <a:ext cx="364809" cy="408837"/>
              </a:xfrm>
              <a:custGeom>
                <a:avLst/>
                <a:gdLst>
                  <a:gd name="connsiteX0" fmla="*/ 114898 w 186669"/>
                  <a:gd name="connsiteY0" fmla="*/ 97841 h 209198"/>
                  <a:gd name="connsiteX1" fmla="*/ 184095 w 186669"/>
                  <a:gd name="connsiteY1" fmla="*/ 82070 h 209198"/>
                  <a:gd name="connsiteX2" fmla="*/ 4828 w 186669"/>
                  <a:gd name="connsiteY2" fmla="*/ 4828 h 209198"/>
                  <a:gd name="connsiteX3" fmla="*/ 47955 w 186669"/>
                  <a:gd name="connsiteY3" fmla="*/ 195360 h 209198"/>
                  <a:gd name="connsiteX4" fmla="*/ 76277 w 186669"/>
                  <a:gd name="connsiteY4" fmla="*/ 130025 h 209198"/>
                  <a:gd name="connsiteX5" fmla="*/ 76277 w 186669"/>
                  <a:gd name="connsiteY5" fmla="*/ 130025 h 209198"/>
                  <a:gd name="connsiteX6" fmla="*/ 113611 w 186669"/>
                  <a:gd name="connsiteY6" fmla="*/ 174762 h 209198"/>
                  <a:gd name="connsiteX7" fmla="*/ 138071 w 186669"/>
                  <a:gd name="connsiteY7" fmla="*/ 204371 h 209198"/>
                  <a:gd name="connsiteX8" fmla="*/ 153198 w 186669"/>
                  <a:gd name="connsiteY8" fmla="*/ 192141 h 209198"/>
                  <a:gd name="connsiteX9" fmla="*/ 176693 w 186669"/>
                  <a:gd name="connsiteY9" fmla="*/ 172509 h 209198"/>
                  <a:gd name="connsiteX10" fmla="*/ 153198 w 186669"/>
                  <a:gd name="connsiteY10" fmla="*/ 143864 h 209198"/>
                  <a:gd name="connsiteX11" fmla="*/ 114898 w 186669"/>
                  <a:gd name="connsiteY11" fmla="*/ 97841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69" h="209198">
                    <a:moveTo>
                      <a:pt x="114898" y="97841"/>
                    </a:moveTo>
                    <a:lnTo>
                      <a:pt x="184095" y="82070"/>
                    </a:lnTo>
                    <a:lnTo>
                      <a:pt x="4828" y="4828"/>
                    </a:lnTo>
                    <a:lnTo>
                      <a:pt x="47955" y="195360"/>
                    </a:lnTo>
                    <a:lnTo>
                      <a:pt x="76277" y="130025"/>
                    </a:lnTo>
                    <a:lnTo>
                      <a:pt x="76277" y="130025"/>
                    </a:lnTo>
                    <a:lnTo>
                      <a:pt x="113611" y="174762"/>
                    </a:lnTo>
                    <a:lnTo>
                      <a:pt x="138071" y="204371"/>
                    </a:lnTo>
                    <a:lnTo>
                      <a:pt x="153198" y="192141"/>
                    </a:lnTo>
                    <a:lnTo>
                      <a:pt x="176693" y="172509"/>
                    </a:lnTo>
                    <a:lnTo>
                      <a:pt x="153198" y="143864"/>
                    </a:lnTo>
                    <a:lnTo>
                      <a:pt x="114898" y="97841"/>
                    </a:lnTo>
                    <a:close/>
                  </a:path>
                </a:pathLst>
              </a:custGeom>
              <a:noFill/>
              <a:ln w="19050" cap="flat">
                <a:solidFill>
                  <a:schemeClr val="tx1"/>
                </a:solidFill>
                <a:prstDash val="solid"/>
                <a:round/>
              </a:ln>
            </p:spPr>
            <p:txBody>
              <a:bodyPr rtlCol="0" anchor="ctr"/>
              <a:lstStyle/>
              <a:p>
                <a:pPr marL="0" marR="0" lvl="0" indent="0" algn="l" defTabSz="1096963"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grpSp>
        <p:sp>
          <p:nvSpPr>
            <p:cNvPr id="59" name="Oval 58">
              <a:extLst>
                <a:ext uri="{FF2B5EF4-FFF2-40B4-BE49-F238E27FC236}">
                  <a16:creationId xmlns:a16="http://schemas.microsoft.com/office/drawing/2014/main" id="{333DC4FA-1361-0E40-8AAB-468CB8180211}"/>
                </a:ext>
              </a:extLst>
            </p:cNvPr>
            <p:cNvSpPr/>
            <p:nvPr/>
          </p:nvSpPr>
          <p:spPr bwMode="auto">
            <a:xfrm>
              <a:off x="6858000" y="6240779"/>
              <a:ext cx="1463040" cy="1463040"/>
            </a:xfrm>
            <a:prstGeom prst="ellipse">
              <a:avLst/>
            </a:prstGeom>
            <a:noFill/>
            <a:ln w="22225">
              <a:solidFill>
                <a:srgbClr val="F2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22076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1200"/>
                                  </p:stCondLst>
                                  <p:childTnLst>
                                    <p:animMotion origin="layout" path="M 0 -3.45679E-6 L 0.03663 -3.45679E-6 " pathEditMode="relative" rAng="0" ptsTypes="AA">
                                      <p:cBhvr>
                                        <p:cTn id="9" dur="600" spd="-100000" fill="hold"/>
                                        <p:tgtEl>
                                          <p:spTgt spid="27"/>
                                        </p:tgtEl>
                                        <p:attrNameLst>
                                          <p:attrName>ppt_x</p:attrName>
                                          <p:attrName>ppt_y</p:attrName>
                                        </p:attrNameLst>
                                      </p:cBhvr>
                                      <p:rCtr x="1823" y="0"/>
                                    </p:animMotion>
                                  </p:childTnLst>
                                </p:cTn>
                              </p:par>
                              <p:par>
                                <p:cTn id="10" presetID="10" presetClass="entr" presetSubtype="0" fill="hold" nodeType="withEffect">
                                  <p:stCondLst>
                                    <p:cond delay="20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35" presetClass="path" presetSubtype="0" decel="100000" fill="hold" nodeType="withEffect">
                                  <p:stCondLst>
                                    <p:cond delay="200"/>
                                  </p:stCondLst>
                                  <p:childTnLst>
                                    <p:animMotion origin="layout" path="M -1.94444E-6 1.23457E-6 L -1.94444E-6 0.02623 " pathEditMode="relative" rAng="0" ptsTypes="AA">
                                      <p:cBhvr>
                                        <p:cTn id="14" dur="500" spd="-100000" fill="hold"/>
                                        <p:tgtEl>
                                          <p:spTgt spid="57"/>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532" y="235136"/>
            <a:ext cx="8425837" cy="545741"/>
          </a:xfrm>
        </p:spPr>
        <p:txBody>
          <a:bodyPr/>
          <a:lstStyle/>
          <a:p>
            <a:r>
              <a:rPr lang="en-US" dirty="0"/>
              <a:t>Benefits of using EMR</a:t>
            </a:r>
          </a:p>
        </p:txBody>
      </p:sp>
      <p:sp>
        <p:nvSpPr>
          <p:cNvPr id="3" name="Content Placeholder 2"/>
          <p:cNvSpPr>
            <a:spLocks noGrp="1"/>
          </p:cNvSpPr>
          <p:nvPr>
            <p:ph sz="half" idx="1"/>
          </p:nvPr>
        </p:nvSpPr>
        <p:spPr>
          <a:xfrm>
            <a:off x="2020818" y="1499003"/>
            <a:ext cx="2442633" cy="484105"/>
          </a:xfrm>
        </p:spPr>
        <p:txBody>
          <a:bodyPr>
            <a:normAutofit/>
          </a:bodyPr>
          <a:lstStyle/>
          <a:p>
            <a:pPr algn="ctr"/>
            <a:r>
              <a:rPr lang="en-US" sz="1563" dirty="0">
                <a:solidFill>
                  <a:schemeClr val="accent2"/>
                </a:solidFill>
              </a:rPr>
              <a:t>Compute Intensive</a:t>
            </a:r>
          </a:p>
        </p:txBody>
      </p:sp>
      <p:sp>
        <p:nvSpPr>
          <p:cNvPr id="4" name="Content Placeholder 3"/>
          <p:cNvSpPr>
            <a:spLocks noGrp="1"/>
          </p:cNvSpPr>
          <p:nvPr>
            <p:ph sz="half" idx="10"/>
          </p:nvPr>
        </p:nvSpPr>
        <p:spPr>
          <a:xfrm>
            <a:off x="4364409" y="1514006"/>
            <a:ext cx="2442633" cy="484105"/>
          </a:xfrm>
        </p:spPr>
        <p:txBody>
          <a:bodyPr>
            <a:normAutofit/>
          </a:bodyPr>
          <a:lstStyle/>
          <a:p>
            <a:pPr algn="ctr"/>
            <a:r>
              <a:rPr lang="en-US" sz="1563" dirty="0">
                <a:solidFill>
                  <a:schemeClr val="accent2"/>
                </a:solidFill>
              </a:rPr>
              <a:t>Memory Intensive</a:t>
            </a:r>
          </a:p>
        </p:txBody>
      </p:sp>
      <p:sp>
        <p:nvSpPr>
          <p:cNvPr id="5" name="Content Placeholder 4"/>
          <p:cNvSpPr>
            <a:spLocks noGrp="1"/>
          </p:cNvSpPr>
          <p:nvPr>
            <p:ph sz="half" idx="11"/>
          </p:nvPr>
        </p:nvSpPr>
        <p:spPr>
          <a:xfrm>
            <a:off x="6551205" y="1514006"/>
            <a:ext cx="2442633" cy="484105"/>
          </a:xfrm>
        </p:spPr>
        <p:txBody>
          <a:bodyPr>
            <a:normAutofit/>
          </a:bodyPr>
          <a:lstStyle/>
          <a:p>
            <a:pPr algn="ctr"/>
            <a:r>
              <a:rPr lang="en-US" sz="1563" dirty="0">
                <a:solidFill>
                  <a:schemeClr val="accent2"/>
                </a:solidFill>
              </a:rPr>
              <a:t>Storage Intensive</a:t>
            </a:r>
          </a:p>
        </p:txBody>
      </p:sp>
      <p:sp>
        <p:nvSpPr>
          <p:cNvPr id="16" name="Content Placeholder 4"/>
          <p:cNvSpPr txBox="1">
            <a:spLocks/>
          </p:cNvSpPr>
          <p:nvPr/>
        </p:nvSpPr>
        <p:spPr>
          <a:xfrm>
            <a:off x="2205912" y="3803151"/>
            <a:ext cx="1969920"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Machine Learning</a:t>
            </a:r>
          </a:p>
        </p:txBody>
      </p:sp>
      <p:sp>
        <p:nvSpPr>
          <p:cNvPr id="10" name="TextBox 9"/>
          <p:cNvSpPr txBox="1"/>
          <p:nvPr/>
        </p:nvSpPr>
        <p:spPr>
          <a:xfrm>
            <a:off x="3300910" y="2316745"/>
            <a:ext cx="957313" cy="646331"/>
          </a:xfrm>
          <a:prstGeom prst="rect">
            <a:avLst/>
          </a:prstGeom>
          <a:noFill/>
        </p:spPr>
        <p:txBody>
          <a:bodyPr wrap="non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C5 Family</a:t>
            </a:r>
          </a:p>
          <a:p>
            <a:r>
              <a:rPr lang="en-US" sz="1200" dirty="0">
                <a:latin typeface="Amazon Ember" panose="020B0603020204020204" pitchFamily="34" charset="0"/>
                <a:ea typeface="Amazon Ember" panose="020B0603020204020204" pitchFamily="34" charset="0"/>
                <a:cs typeface="Amazon Ember" panose="020B0603020204020204" pitchFamily="34" charset="0"/>
              </a:rPr>
              <a:t>C4 Family</a:t>
            </a:r>
          </a:p>
          <a:p>
            <a:r>
              <a:rPr lang="en-US" sz="1200" dirty="0">
                <a:latin typeface="Amazon Ember" panose="020B0603020204020204" pitchFamily="34" charset="0"/>
                <a:ea typeface="Amazon Ember" panose="020B0603020204020204" pitchFamily="34" charset="0"/>
                <a:cs typeface="Amazon Ember" panose="020B0603020204020204" pitchFamily="34" charset="0"/>
              </a:rPr>
              <a:t>C6g Family</a:t>
            </a:r>
          </a:p>
        </p:txBody>
      </p:sp>
      <p:sp>
        <p:nvSpPr>
          <p:cNvPr id="17" name="TextBox 16"/>
          <p:cNvSpPr txBox="1"/>
          <p:nvPr/>
        </p:nvSpPr>
        <p:spPr>
          <a:xfrm>
            <a:off x="5708228" y="2286218"/>
            <a:ext cx="958917" cy="646331"/>
          </a:xfrm>
          <a:prstGeom prst="rect">
            <a:avLst/>
          </a:prstGeom>
          <a:noFill/>
        </p:spPr>
        <p:txBody>
          <a:bodyPr wrap="non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X1 Family</a:t>
            </a:r>
          </a:p>
          <a:p>
            <a:r>
              <a:rPr lang="en-US" sz="1200" dirty="0">
                <a:latin typeface="Amazon Ember" panose="020B0603020204020204" pitchFamily="34" charset="0"/>
                <a:ea typeface="Amazon Ember" panose="020B0603020204020204" pitchFamily="34" charset="0"/>
                <a:cs typeface="Amazon Ember" panose="020B0603020204020204" pitchFamily="34" charset="0"/>
              </a:rPr>
              <a:t>R4 Family</a:t>
            </a:r>
          </a:p>
          <a:p>
            <a:r>
              <a:rPr lang="en-US" sz="1200" dirty="0">
                <a:latin typeface="Amazon Ember" panose="020B0603020204020204" pitchFamily="34" charset="0"/>
                <a:ea typeface="Amazon Ember" panose="020B0603020204020204" pitchFamily="34" charset="0"/>
                <a:cs typeface="Amazon Ember" panose="020B0603020204020204" pitchFamily="34" charset="0"/>
              </a:rPr>
              <a:t>R6g Family</a:t>
            </a:r>
          </a:p>
        </p:txBody>
      </p:sp>
      <p:sp>
        <p:nvSpPr>
          <p:cNvPr id="19" name="Content Placeholder 4"/>
          <p:cNvSpPr txBox="1">
            <a:spLocks/>
          </p:cNvSpPr>
          <p:nvPr/>
        </p:nvSpPr>
        <p:spPr>
          <a:xfrm>
            <a:off x="4417240" y="3788434"/>
            <a:ext cx="2082608"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Interactive Analysis</a:t>
            </a:r>
          </a:p>
        </p:txBody>
      </p:sp>
      <p:sp>
        <p:nvSpPr>
          <p:cNvPr id="18" name="TextBox 17"/>
          <p:cNvSpPr txBox="1"/>
          <p:nvPr/>
        </p:nvSpPr>
        <p:spPr>
          <a:xfrm>
            <a:off x="7949265" y="2286101"/>
            <a:ext cx="880369" cy="461665"/>
          </a:xfrm>
          <a:prstGeom prst="rect">
            <a:avLst/>
          </a:prstGeom>
          <a:noFill/>
        </p:spPr>
        <p:txBody>
          <a:bodyPr wrap="non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D2 Family</a:t>
            </a:r>
          </a:p>
          <a:p>
            <a:r>
              <a:rPr lang="en-US" sz="1200" dirty="0">
                <a:latin typeface="Amazon Ember" panose="020B0603020204020204" pitchFamily="34" charset="0"/>
                <a:ea typeface="Amazon Ember" panose="020B0603020204020204" pitchFamily="34" charset="0"/>
                <a:cs typeface="Amazon Ember" panose="020B0603020204020204" pitchFamily="34" charset="0"/>
              </a:rPr>
              <a:t>I3 Family</a:t>
            </a:r>
          </a:p>
        </p:txBody>
      </p:sp>
      <p:sp>
        <p:nvSpPr>
          <p:cNvPr id="20" name="Content Placeholder 4"/>
          <p:cNvSpPr txBox="1">
            <a:spLocks/>
          </p:cNvSpPr>
          <p:nvPr/>
        </p:nvSpPr>
        <p:spPr>
          <a:xfrm>
            <a:off x="6977783" y="3777733"/>
            <a:ext cx="1784842"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Large HDFS</a:t>
            </a:r>
          </a:p>
        </p:txBody>
      </p:sp>
      <p:sp>
        <p:nvSpPr>
          <p:cNvPr id="21" name="Content Placeholder 2"/>
          <p:cNvSpPr txBox="1">
            <a:spLocks/>
          </p:cNvSpPr>
          <p:nvPr/>
        </p:nvSpPr>
        <p:spPr>
          <a:xfrm>
            <a:off x="-166798" y="1499003"/>
            <a:ext cx="2442633"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563" dirty="0">
                <a:solidFill>
                  <a:schemeClr val="accent2"/>
                </a:solidFill>
              </a:rPr>
              <a:t>General Purpose</a:t>
            </a:r>
          </a:p>
        </p:txBody>
      </p:sp>
      <p:sp>
        <p:nvSpPr>
          <p:cNvPr id="23" name="Content Placeholder 4"/>
          <p:cNvSpPr txBox="1">
            <a:spLocks/>
          </p:cNvSpPr>
          <p:nvPr/>
        </p:nvSpPr>
        <p:spPr>
          <a:xfrm>
            <a:off x="87636" y="3803151"/>
            <a:ext cx="1707085"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Batch Process</a:t>
            </a:r>
          </a:p>
        </p:txBody>
      </p:sp>
      <p:sp>
        <p:nvSpPr>
          <p:cNvPr id="24" name="TextBox 23"/>
          <p:cNvSpPr txBox="1"/>
          <p:nvPr/>
        </p:nvSpPr>
        <p:spPr>
          <a:xfrm>
            <a:off x="1123462" y="2278912"/>
            <a:ext cx="994183" cy="646331"/>
          </a:xfrm>
          <a:prstGeom prst="rect">
            <a:avLst/>
          </a:prstGeom>
          <a:noFill/>
        </p:spPr>
        <p:txBody>
          <a:bodyPr wrap="non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M5 Family</a:t>
            </a:r>
          </a:p>
          <a:p>
            <a:r>
              <a:rPr lang="en-US" sz="1200" dirty="0">
                <a:latin typeface="Amazon Ember" panose="020B0603020204020204" pitchFamily="34" charset="0"/>
                <a:ea typeface="Amazon Ember" panose="020B0603020204020204" pitchFamily="34" charset="0"/>
                <a:cs typeface="Amazon Ember" panose="020B0603020204020204" pitchFamily="34" charset="0"/>
              </a:rPr>
              <a:t>M4 Family</a:t>
            </a:r>
          </a:p>
          <a:p>
            <a:r>
              <a:rPr lang="en-US" sz="1200" dirty="0">
                <a:latin typeface="Amazon Ember" panose="020B0603020204020204" pitchFamily="34" charset="0"/>
                <a:ea typeface="Amazon Ember" panose="020B0603020204020204" pitchFamily="34" charset="0"/>
                <a:cs typeface="Amazon Ember" panose="020B0603020204020204" pitchFamily="34" charset="0"/>
              </a:rPr>
              <a:t>M6g Family</a:t>
            </a:r>
          </a:p>
        </p:txBody>
      </p:sp>
      <p:cxnSp>
        <p:nvCxnSpPr>
          <p:cNvPr id="29" name="Straight Connector 28"/>
          <p:cNvCxnSpPr/>
          <p:nvPr/>
        </p:nvCxnSpPr>
        <p:spPr>
          <a:xfrm flipH="1">
            <a:off x="2085920" y="1795797"/>
            <a:ext cx="15982" cy="1779768"/>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4391532" y="1795797"/>
            <a:ext cx="15982" cy="1779768"/>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734275" y="1756059"/>
            <a:ext cx="15982" cy="1779768"/>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pic>
        <p:nvPicPr>
          <p:cNvPr id="22" name="Graphic 21">
            <a:extLst>
              <a:ext uri="{FF2B5EF4-FFF2-40B4-BE49-F238E27FC236}">
                <a16:creationId xmlns:a16="http://schemas.microsoft.com/office/drawing/2014/main" id="{4210BA6E-0DA0-854E-A9D3-E95A2B7256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890" y="2425699"/>
            <a:ext cx="293688" cy="293688"/>
          </a:xfrm>
          <a:prstGeom prst="rect">
            <a:avLst/>
          </a:prstGeom>
        </p:spPr>
      </p:pic>
      <p:pic>
        <p:nvPicPr>
          <p:cNvPr id="26" name="Graphic 25">
            <a:extLst>
              <a:ext uri="{FF2B5EF4-FFF2-40B4-BE49-F238E27FC236}">
                <a16:creationId xmlns:a16="http://schemas.microsoft.com/office/drawing/2014/main" id="{677483DD-7B54-6440-90BA-36DE53B12C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8115" y="2425699"/>
            <a:ext cx="293688" cy="293688"/>
          </a:xfrm>
          <a:prstGeom prst="rect">
            <a:avLst/>
          </a:prstGeom>
        </p:spPr>
      </p:pic>
      <p:pic>
        <p:nvPicPr>
          <p:cNvPr id="27" name="Graphic 26">
            <a:extLst>
              <a:ext uri="{FF2B5EF4-FFF2-40B4-BE49-F238E27FC236}">
                <a16:creationId xmlns:a16="http://schemas.microsoft.com/office/drawing/2014/main" id="{7DECAB75-72E7-F149-A53A-8F183D23F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3720" y="2391993"/>
            <a:ext cx="293688" cy="293688"/>
          </a:xfrm>
          <a:prstGeom prst="rect">
            <a:avLst/>
          </a:prstGeom>
        </p:spPr>
      </p:pic>
      <p:pic>
        <p:nvPicPr>
          <p:cNvPr id="28" name="Graphic 27">
            <a:extLst>
              <a:ext uri="{FF2B5EF4-FFF2-40B4-BE49-F238E27FC236}">
                <a16:creationId xmlns:a16="http://schemas.microsoft.com/office/drawing/2014/main" id="{77FA61F0-9EDE-2A41-A755-E150BB4D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9376" y="2425699"/>
            <a:ext cx="293688" cy="293688"/>
          </a:xfrm>
          <a:prstGeom prst="rect">
            <a:avLst/>
          </a:prstGeom>
        </p:spPr>
      </p:pic>
      <p:sp>
        <p:nvSpPr>
          <p:cNvPr id="25" name="TextBox 24">
            <a:extLst>
              <a:ext uri="{FF2B5EF4-FFF2-40B4-BE49-F238E27FC236}">
                <a16:creationId xmlns:a16="http://schemas.microsoft.com/office/drawing/2014/main" id="{5FC434DB-8087-9F42-8F32-6D1592629D01}"/>
              </a:ext>
            </a:extLst>
          </p:cNvPr>
          <p:cNvSpPr txBox="1"/>
          <p:nvPr/>
        </p:nvSpPr>
        <p:spPr>
          <a:xfrm>
            <a:off x="253084" y="980088"/>
            <a:ext cx="4658389" cy="296107"/>
          </a:xfrm>
          <a:prstGeom prst="rect">
            <a:avLst/>
          </a:prstGeom>
          <a:noFill/>
        </p:spPr>
        <p:txBody>
          <a:bodyPr wrap="square">
            <a:spAutoFit/>
          </a:bodyPr>
          <a:lstStyle/>
          <a:p>
            <a:r>
              <a:rPr lang="en-US" sz="1324" dirty="0"/>
              <a:t>Compute Flexibility</a:t>
            </a:r>
          </a:p>
        </p:txBody>
      </p:sp>
    </p:spTree>
    <p:extLst>
      <p:ext uri="{BB962C8B-B14F-4D97-AF65-F5344CB8AC3E}">
        <p14:creationId xmlns:p14="http://schemas.microsoft.com/office/powerpoint/2010/main" val="1088504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a:xfrm>
            <a:off x="160202" y="739943"/>
            <a:ext cx="8443913" cy="620870"/>
          </a:xfrm>
        </p:spPr>
        <p:txBody>
          <a:bodyPr anchor="t"/>
          <a:lstStyle/>
          <a:p>
            <a:r>
              <a:rPr lang="en-US" sz="1250" dirty="0"/>
              <a:t>Leverage </a:t>
            </a:r>
            <a:r>
              <a:rPr lang="en-US" sz="1250" dirty="0">
                <a:solidFill>
                  <a:schemeClr val="accent1"/>
                </a:solidFill>
              </a:rPr>
              <a:t>Amazon S3 </a:t>
            </a:r>
            <a:r>
              <a:rPr lang="en-US" sz="1250" dirty="0"/>
              <a:t>as your persistent data store with EMR File System (EMRFS)</a:t>
            </a:r>
          </a:p>
        </p:txBody>
      </p:sp>
      <p:sp>
        <p:nvSpPr>
          <p:cNvPr id="3" name="TextBox 2">
            <a:extLst>
              <a:ext uri="{FF2B5EF4-FFF2-40B4-BE49-F238E27FC236}">
                <a16:creationId xmlns:a16="http://schemas.microsoft.com/office/drawing/2014/main" id="{9C652C4A-8691-FE40-B530-F4CD5786D786}"/>
              </a:ext>
            </a:extLst>
          </p:cNvPr>
          <p:cNvSpPr txBox="1"/>
          <p:nvPr/>
        </p:nvSpPr>
        <p:spPr>
          <a:xfrm>
            <a:off x="2525672" y="1747950"/>
            <a:ext cx="2637166" cy="461665"/>
          </a:xfrm>
          <a:prstGeom prst="rect">
            <a:avLst/>
          </a:prstGeom>
          <a:noFill/>
        </p:spPr>
        <p:txBody>
          <a:bodyPr wrap="square" rtlCol="0">
            <a:spAutoFit/>
          </a:bodyPr>
          <a:lstStyle/>
          <a:p>
            <a:pPr>
              <a:defRPr/>
            </a:pPr>
            <a:r>
              <a:rPr lang="en-US" sz="1200" dirty="0">
                <a:solidFill>
                  <a:srgbClr val="FFFFFF"/>
                </a:solidFill>
                <a:latin typeface="Arial"/>
              </a:rPr>
              <a:t>Long running Cluster</a:t>
            </a:r>
          </a:p>
          <a:p>
            <a:pPr>
              <a:defRPr/>
            </a:pPr>
            <a:r>
              <a:rPr lang="en-US" sz="1200" dirty="0">
                <a:solidFill>
                  <a:srgbClr val="FFFFFF"/>
                </a:solidFill>
                <a:latin typeface="Arial"/>
              </a:rPr>
              <a:t>(Spark-SQL | Presto)</a:t>
            </a:r>
          </a:p>
        </p:txBody>
      </p:sp>
      <p:cxnSp>
        <p:nvCxnSpPr>
          <p:cNvPr id="4" name="Straight Arrow Connector 3">
            <a:extLst>
              <a:ext uri="{FF2B5EF4-FFF2-40B4-BE49-F238E27FC236}">
                <a16:creationId xmlns:a16="http://schemas.microsoft.com/office/drawing/2014/main" id="{48AE5F33-9371-8F46-BAC8-5FB9AC85BC67}"/>
              </a:ext>
            </a:extLst>
          </p:cNvPr>
          <p:cNvCxnSpPr>
            <a:cxnSpLocks/>
            <a:endCxn id="3" idx="1"/>
          </p:cNvCxnSpPr>
          <p:nvPr/>
        </p:nvCxnSpPr>
        <p:spPr>
          <a:xfrm flipV="1">
            <a:off x="1109100" y="1978783"/>
            <a:ext cx="1416572" cy="1135783"/>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EE9302F-64CD-7143-A804-A0C20993703A}"/>
              </a:ext>
            </a:extLst>
          </p:cNvPr>
          <p:cNvSpPr txBox="1"/>
          <p:nvPr/>
        </p:nvSpPr>
        <p:spPr>
          <a:xfrm>
            <a:off x="2538347" y="2855648"/>
            <a:ext cx="2595319" cy="461665"/>
          </a:xfrm>
          <a:prstGeom prst="rect">
            <a:avLst/>
          </a:prstGeom>
          <a:noFill/>
        </p:spPr>
        <p:txBody>
          <a:bodyPr wrap="square" rtlCol="0">
            <a:spAutoFit/>
          </a:bodyPr>
          <a:lstStyle/>
          <a:p>
            <a:pPr>
              <a:defRPr/>
            </a:pPr>
            <a:r>
              <a:rPr lang="en-US" sz="1200" dirty="0">
                <a:solidFill>
                  <a:srgbClr val="FFFFFF"/>
                </a:solidFill>
                <a:latin typeface="Arial"/>
              </a:rPr>
              <a:t>Transient Cluster</a:t>
            </a:r>
          </a:p>
          <a:p>
            <a:pPr>
              <a:defRPr/>
            </a:pPr>
            <a:r>
              <a:rPr lang="en-US" sz="1200" dirty="0">
                <a:solidFill>
                  <a:srgbClr val="FFFFFF"/>
                </a:solidFill>
                <a:latin typeface="Arial"/>
              </a:rPr>
              <a:t>(X hours nightly)</a:t>
            </a:r>
          </a:p>
        </p:txBody>
      </p:sp>
      <p:cxnSp>
        <p:nvCxnSpPr>
          <p:cNvPr id="6" name="Straight Arrow Connector 5">
            <a:extLst>
              <a:ext uri="{FF2B5EF4-FFF2-40B4-BE49-F238E27FC236}">
                <a16:creationId xmlns:a16="http://schemas.microsoft.com/office/drawing/2014/main" id="{DB15A4D0-E154-AC48-AC0A-DE5E39651C29}"/>
              </a:ext>
            </a:extLst>
          </p:cNvPr>
          <p:cNvCxnSpPr>
            <a:cxnSpLocks/>
            <a:stCxn id="5" idx="1"/>
          </p:cNvCxnSpPr>
          <p:nvPr/>
        </p:nvCxnSpPr>
        <p:spPr>
          <a:xfrm flipH="1">
            <a:off x="1109101" y="3086481"/>
            <a:ext cx="1429246" cy="28082"/>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42E6CE5B-CC3B-084E-80E4-25E07274A4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666" y="3726221"/>
            <a:ext cx="1109099" cy="542874"/>
          </a:xfrm>
          <a:prstGeom prst="rect">
            <a:avLst/>
          </a:prstGeom>
        </p:spPr>
      </p:pic>
      <p:sp>
        <p:nvSpPr>
          <p:cNvPr id="8" name="TextBox 7">
            <a:extLst>
              <a:ext uri="{FF2B5EF4-FFF2-40B4-BE49-F238E27FC236}">
                <a16:creationId xmlns:a16="http://schemas.microsoft.com/office/drawing/2014/main" id="{C00281A0-DF1D-CF4A-B200-09CD8419BBE4}"/>
              </a:ext>
            </a:extLst>
          </p:cNvPr>
          <p:cNvSpPr txBox="1"/>
          <p:nvPr/>
        </p:nvSpPr>
        <p:spPr>
          <a:xfrm>
            <a:off x="505665" y="4253381"/>
            <a:ext cx="1327720" cy="246221"/>
          </a:xfrm>
          <a:prstGeom prst="rect">
            <a:avLst/>
          </a:prstGeom>
          <a:noFill/>
        </p:spPr>
        <p:txBody>
          <a:bodyPr wrap="square" rtlCol="0">
            <a:spAutoFit/>
          </a:bodyPr>
          <a:lstStyle/>
          <a:p>
            <a:pPr>
              <a:defRPr/>
            </a:pPr>
            <a:r>
              <a:rPr lang="en-US" sz="1000" dirty="0">
                <a:solidFill>
                  <a:srgbClr val="FFFFFF"/>
                </a:solidFill>
                <a:latin typeface="Arial"/>
              </a:rPr>
              <a:t>External </a:t>
            </a:r>
            <a:r>
              <a:rPr lang="en-US" sz="1000" dirty="0" err="1">
                <a:solidFill>
                  <a:srgbClr val="FFFFFF"/>
                </a:solidFill>
                <a:latin typeface="Arial"/>
              </a:rPr>
              <a:t>Metastore</a:t>
            </a:r>
            <a:r>
              <a:rPr lang="en-US" sz="1000" dirty="0">
                <a:solidFill>
                  <a:srgbClr val="FFFFFF"/>
                </a:solidFill>
                <a:latin typeface="Arial"/>
              </a:rPr>
              <a:t> </a:t>
            </a:r>
          </a:p>
        </p:txBody>
      </p:sp>
      <p:sp>
        <p:nvSpPr>
          <p:cNvPr id="9" name="TextBox 8">
            <a:extLst>
              <a:ext uri="{FF2B5EF4-FFF2-40B4-BE49-F238E27FC236}">
                <a16:creationId xmlns:a16="http://schemas.microsoft.com/office/drawing/2014/main" id="{E01725CE-93DB-F64B-A4B2-0467AE46B0E5}"/>
              </a:ext>
            </a:extLst>
          </p:cNvPr>
          <p:cNvSpPr txBox="1"/>
          <p:nvPr/>
        </p:nvSpPr>
        <p:spPr>
          <a:xfrm>
            <a:off x="2552750" y="4150932"/>
            <a:ext cx="2356432" cy="830997"/>
          </a:xfrm>
          <a:prstGeom prst="rect">
            <a:avLst/>
          </a:prstGeom>
          <a:noFill/>
        </p:spPr>
        <p:txBody>
          <a:bodyPr wrap="square" rtlCol="0">
            <a:spAutoFit/>
          </a:bodyPr>
          <a:lstStyle/>
          <a:p>
            <a:pPr>
              <a:defRPr/>
            </a:pPr>
            <a:r>
              <a:rPr lang="en-US" sz="1200" dirty="0">
                <a:solidFill>
                  <a:srgbClr val="FFFFFF"/>
                </a:solidFill>
                <a:latin typeface="Arial"/>
              </a:rPr>
              <a:t>Workload specific clusters</a:t>
            </a:r>
          </a:p>
          <a:p>
            <a:pPr>
              <a:defRPr/>
            </a:pPr>
            <a:r>
              <a:rPr lang="en-US" sz="1200" dirty="0">
                <a:solidFill>
                  <a:srgbClr val="FFFFFF"/>
                </a:solidFill>
                <a:latin typeface="Arial"/>
              </a:rPr>
              <a:t>(Different sizes, Different Versions)</a:t>
            </a:r>
          </a:p>
          <a:p>
            <a:pPr>
              <a:defRPr/>
            </a:pPr>
            <a:r>
              <a:rPr lang="en-US" sz="1200" dirty="0">
                <a:solidFill>
                  <a:srgbClr val="FFFFFF"/>
                </a:solidFill>
                <a:latin typeface="Arial"/>
              </a:rPr>
              <a:t> </a:t>
            </a:r>
          </a:p>
        </p:txBody>
      </p:sp>
      <p:cxnSp>
        <p:nvCxnSpPr>
          <p:cNvPr id="10" name="Straight Arrow Connector 9">
            <a:extLst>
              <a:ext uri="{FF2B5EF4-FFF2-40B4-BE49-F238E27FC236}">
                <a16:creationId xmlns:a16="http://schemas.microsoft.com/office/drawing/2014/main" id="{02D59360-D264-5846-99EF-0A19BA2F27DB}"/>
              </a:ext>
            </a:extLst>
          </p:cNvPr>
          <p:cNvCxnSpPr>
            <a:cxnSpLocks/>
            <a:stCxn id="9" idx="1"/>
          </p:cNvCxnSpPr>
          <p:nvPr/>
        </p:nvCxnSpPr>
        <p:spPr>
          <a:xfrm flipH="1" flipV="1">
            <a:off x="1109100" y="3114565"/>
            <a:ext cx="1443650" cy="1451866"/>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4DB1C80-BF40-D24D-95FC-31EEFEFF51B6}"/>
              </a:ext>
            </a:extLst>
          </p:cNvPr>
          <p:cNvSpPr txBox="1"/>
          <p:nvPr/>
        </p:nvSpPr>
        <p:spPr>
          <a:xfrm>
            <a:off x="160203" y="3144822"/>
            <a:ext cx="850663" cy="246221"/>
          </a:xfrm>
          <a:prstGeom prst="rect">
            <a:avLst/>
          </a:prstGeom>
          <a:noFill/>
        </p:spPr>
        <p:txBody>
          <a:bodyPr wrap="square" rtlCol="0">
            <a:spAutoFit/>
          </a:bodyPr>
          <a:lstStyle/>
          <a:p>
            <a:pPr>
              <a:defRPr/>
            </a:pPr>
            <a:r>
              <a:rPr lang="en-US" sz="1000" dirty="0">
                <a:solidFill>
                  <a:srgbClr val="FFFFFF"/>
                </a:solidFill>
                <a:latin typeface="Arial"/>
              </a:rPr>
              <a:t>Amazon S3</a:t>
            </a:r>
          </a:p>
        </p:txBody>
      </p:sp>
      <p:pic>
        <p:nvPicPr>
          <p:cNvPr id="12" name="Graphic 11">
            <a:extLst>
              <a:ext uri="{FF2B5EF4-FFF2-40B4-BE49-F238E27FC236}">
                <a16:creationId xmlns:a16="http://schemas.microsoft.com/office/drawing/2014/main" id="{B5A5E84E-9276-1542-AD48-F3E90AFA2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0985" y="3573395"/>
            <a:ext cx="487376" cy="487376"/>
          </a:xfrm>
          <a:prstGeom prst="rect">
            <a:avLst/>
          </a:prstGeom>
        </p:spPr>
      </p:pic>
      <p:pic>
        <p:nvPicPr>
          <p:cNvPr id="13" name="Graphic 12">
            <a:extLst>
              <a:ext uri="{FF2B5EF4-FFF2-40B4-BE49-F238E27FC236}">
                <a16:creationId xmlns:a16="http://schemas.microsoft.com/office/drawing/2014/main" id="{411E7947-2942-7E4B-BBC8-7705EC6290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4620" y="3573395"/>
            <a:ext cx="487376" cy="487376"/>
          </a:xfrm>
          <a:prstGeom prst="rect">
            <a:avLst/>
          </a:prstGeom>
        </p:spPr>
      </p:pic>
      <p:pic>
        <p:nvPicPr>
          <p:cNvPr id="14" name="Graphic 13">
            <a:extLst>
              <a:ext uri="{FF2B5EF4-FFF2-40B4-BE49-F238E27FC236}">
                <a16:creationId xmlns:a16="http://schemas.microsoft.com/office/drawing/2014/main" id="{595BCA66-C551-F14C-B405-1C734D0A42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0985" y="2368272"/>
            <a:ext cx="487376" cy="487376"/>
          </a:xfrm>
          <a:prstGeom prst="rect">
            <a:avLst/>
          </a:prstGeom>
        </p:spPr>
      </p:pic>
      <p:pic>
        <p:nvPicPr>
          <p:cNvPr id="15" name="Graphic 14">
            <a:extLst>
              <a:ext uri="{FF2B5EF4-FFF2-40B4-BE49-F238E27FC236}">
                <a16:creationId xmlns:a16="http://schemas.microsoft.com/office/drawing/2014/main" id="{34AF94D9-C192-C246-A6CD-3A0FD5EAAA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0985" y="1205754"/>
            <a:ext cx="487376" cy="487376"/>
          </a:xfrm>
          <a:prstGeom prst="rect">
            <a:avLst/>
          </a:prstGeom>
        </p:spPr>
      </p:pic>
      <p:pic>
        <p:nvPicPr>
          <p:cNvPr id="16" name="Graphic 15">
            <a:extLst>
              <a:ext uri="{FF2B5EF4-FFF2-40B4-BE49-F238E27FC236}">
                <a16:creationId xmlns:a16="http://schemas.microsoft.com/office/drawing/2014/main" id="{AACF3B17-9A35-5940-AF95-B3F09E7E67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3522" y="2758962"/>
            <a:ext cx="656506" cy="656506"/>
          </a:xfrm>
          <a:prstGeom prst="rect">
            <a:avLst/>
          </a:prstGeom>
        </p:spPr>
      </p:pic>
      <p:sp>
        <p:nvSpPr>
          <p:cNvPr id="17" name="Content Placeholder 2">
            <a:extLst>
              <a:ext uri="{FF2B5EF4-FFF2-40B4-BE49-F238E27FC236}">
                <a16:creationId xmlns:a16="http://schemas.microsoft.com/office/drawing/2014/main" id="{2593F990-74DD-4744-B6DE-48785CFC92FE}"/>
              </a:ext>
            </a:extLst>
          </p:cNvPr>
          <p:cNvSpPr txBox="1">
            <a:spLocks/>
          </p:cNvSpPr>
          <p:nvPr/>
        </p:nvSpPr>
        <p:spPr>
          <a:xfrm>
            <a:off x="4588227" y="1208117"/>
            <a:ext cx="4367517" cy="3553926"/>
          </a:xfrm>
          <a:prstGeom prst="rect">
            <a:avLst/>
          </a:prstGeom>
        </p:spPr>
        <p:txBody>
          <a:bodyPr>
            <a:noAutofit/>
          </a:bodyPr>
          <a:lstStyle>
            <a:lvl1pPr marL="0" indent="0" algn="l" defTabSz="457189"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31" indent="-285743" algn="l" defTabSz="457189"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2972" indent="-228594" algn="l" defTabSz="457189"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160" indent="-228594" algn="l" defTabSz="457189"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348" indent="-228594" algn="l" defTabSz="457189"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342884" indent="-342884">
              <a:buFont typeface="Arial" panose="020B0604020202020204" pitchFamily="34" charset="0"/>
              <a:buChar char="•"/>
            </a:pPr>
            <a:r>
              <a:rPr lang="en-US" sz="1600" dirty="0">
                <a:solidFill>
                  <a:schemeClr val="tx1"/>
                </a:solidFill>
              </a:rPr>
              <a:t>Support big data frameworks natively (Spark, Hive, Presto, etc.) </a:t>
            </a:r>
          </a:p>
          <a:p>
            <a:pPr marL="342884" indent="-342884">
              <a:buFont typeface="Arial" panose="020B0604020202020204" pitchFamily="34" charset="0"/>
              <a:buChar char="•"/>
            </a:pPr>
            <a:r>
              <a:rPr lang="en-US" sz="1600" dirty="0">
                <a:solidFill>
                  <a:schemeClr val="tx1"/>
                </a:solidFill>
              </a:rPr>
              <a:t>Decouple storage and compute</a:t>
            </a:r>
          </a:p>
          <a:p>
            <a:pPr marL="1085796" lvl="1" indent="-342884">
              <a:buFont typeface="Arial" panose="020B0604020202020204" pitchFamily="34" charset="0"/>
              <a:buChar char="•"/>
            </a:pPr>
            <a:r>
              <a:rPr lang="en-US" sz="1600" dirty="0">
                <a:solidFill>
                  <a:schemeClr val="tx1"/>
                </a:solidFill>
              </a:rPr>
              <a:t>No need to run compute clusters for storage (unlike HDFS)</a:t>
            </a:r>
          </a:p>
          <a:p>
            <a:pPr marL="1085796" lvl="1" indent="-342884">
              <a:buFont typeface="Arial" panose="020B0604020202020204" pitchFamily="34" charset="0"/>
              <a:buChar char="•"/>
            </a:pPr>
            <a:r>
              <a:rPr lang="en-US" sz="1600" dirty="0">
                <a:solidFill>
                  <a:schemeClr val="tx1"/>
                </a:solidFill>
              </a:rPr>
              <a:t>Can run transient Amazon EMR clusters with Amazon EC2 Spot Instances</a:t>
            </a:r>
          </a:p>
          <a:p>
            <a:pPr marL="1085796" lvl="1" indent="-342884">
              <a:buFont typeface="Arial" panose="020B0604020202020204" pitchFamily="34" charset="0"/>
              <a:buChar char="•"/>
            </a:pPr>
            <a:r>
              <a:rPr lang="en-US" sz="1600" dirty="0">
                <a:solidFill>
                  <a:schemeClr val="tx1"/>
                </a:solidFill>
              </a:rPr>
              <a:t>Multiple &amp; heterogeneous analysis clusters and services can use the same data</a:t>
            </a:r>
          </a:p>
          <a:p>
            <a:pPr marL="342884" indent="-342884">
              <a:buFont typeface="Arial" panose="020B0604020202020204" pitchFamily="34" charset="0"/>
              <a:buChar char="•"/>
            </a:pPr>
            <a:r>
              <a:rPr lang="en-US" sz="1600" dirty="0">
                <a:solidFill>
                  <a:schemeClr val="tx1"/>
                </a:solidFill>
              </a:rPr>
              <a:t>Deliver 99.999999999% durability for stored data</a:t>
            </a:r>
          </a:p>
          <a:p>
            <a:pPr marL="342884" indent="-342884">
              <a:buFont typeface="Arial" panose="020B0604020202020204" pitchFamily="34" charset="0"/>
              <a:buChar char="•"/>
            </a:pPr>
            <a:r>
              <a:rPr lang="en-US" sz="1600" dirty="0">
                <a:solidFill>
                  <a:schemeClr val="tx1"/>
                </a:solidFill>
              </a:rPr>
              <a:t>Avoid extraneous data replication cost</a:t>
            </a:r>
          </a:p>
          <a:p>
            <a:endParaRPr lang="en-US" sz="1600" dirty="0">
              <a:solidFill>
                <a:schemeClr val="tx1"/>
              </a:solidFill>
            </a:endParaRPr>
          </a:p>
        </p:txBody>
      </p:sp>
      <p:sp>
        <p:nvSpPr>
          <p:cNvPr id="18" name="Title 1">
            <a:extLst>
              <a:ext uri="{FF2B5EF4-FFF2-40B4-BE49-F238E27FC236}">
                <a16:creationId xmlns:a16="http://schemas.microsoft.com/office/drawing/2014/main" id="{96A8A144-732F-FE4A-A5E1-BE8CC30C7AFF}"/>
              </a:ext>
            </a:extLst>
          </p:cNvPr>
          <p:cNvSpPr txBox="1">
            <a:spLocks/>
          </p:cNvSpPr>
          <p:nvPr/>
        </p:nvSpPr>
        <p:spPr>
          <a:xfrm>
            <a:off x="37882" y="62358"/>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375"/>
              <a:t>Benefits of using EMR</a:t>
            </a:r>
            <a:endParaRPr lang="en-US" sz="2375" dirty="0"/>
          </a:p>
        </p:txBody>
      </p:sp>
    </p:spTree>
    <p:extLst>
      <p:ext uri="{BB962C8B-B14F-4D97-AF65-F5344CB8AC3E}">
        <p14:creationId xmlns:p14="http://schemas.microsoft.com/office/powerpoint/2010/main" val="3614295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8309BDA-EB96-114E-BA9B-35FC044ADD3B}"/>
              </a:ext>
            </a:extLst>
          </p:cNvPr>
          <p:cNvGrpSpPr/>
          <p:nvPr/>
        </p:nvGrpSpPr>
        <p:grpSpPr>
          <a:xfrm>
            <a:off x="849601" y="915819"/>
            <a:ext cx="7982097" cy="3737325"/>
            <a:chOff x="849600" y="915819"/>
            <a:chExt cx="7982097" cy="3737325"/>
          </a:xfrm>
        </p:grpSpPr>
        <p:sp>
          <p:nvSpPr>
            <p:cNvPr id="35" name="Rectangle 34">
              <a:extLst>
                <a:ext uri="{FF2B5EF4-FFF2-40B4-BE49-F238E27FC236}">
                  <a16:creationId xmlns:a16="http://schemas.microsoft.com/office/drawing/2014/main" id="{7869C81A-9EAC-DB4E-B262-4559F2DC940B}"/>
                </a:ext>
              </a:extLst>
            </p:cNvPr>
            <p:cNvSpPr/>
            <p:nvPr/>
          </p:nvSpPr>
          <p:spPr>
            <a:xfrm>
              <a:off x="849600" y="915819"/>
              <a:ext cx="7294983" cy="3737325"/>
            </a:xfrm>
            <a:prstGeom prst="rect">
              <a:avLst/>
            </a:prstGeom>
            <a:solidFill>
              <a:srgbClr val="545B64">
                <a:lumMod val="50000"/>
                <a:alpha val="15000"/>
              </a:srgbClr>
            </a:solidFill>
            <a:ln w="9525" cap="flat" cmpd="sng" algn="ctr">
              <a:solidFill>
                <a:srgbClr val="FFFFFF">
                  <a:lumMod val="60000"/>
                  <a:lumOff val="40000"/>
                </a:srgbClr>
              </a:solidFill>
              <a:prstDash val="solid"/>
            </a:ln>
            <a:effectLst/>
          </p:spPr>
          <p:txBody>
            <a:bodyPr rtlCol="0" anchor="ctr"/>
            <a:lstStyle/>
            <a:p>
              <a:pPr algn="ctr" defTabSz="571500">
                <a:defRPr/>
              </a:pPr>
              <a:endParaRPr lang="en-US" sz="875" kern="0" dirty="0">
                <a:solidFill>
                  <a:srgbClr val="FFFFFF"/>
                </a:solidFill>
                <a:latin typeface="Arial"/>
              </a:endParaRPr>
            </a:p>
          </p:txBody>
        </p:sp>
        <p:sp>
          <p:nvSpPr>
            <p:cNvPr id="37" name="TextBox 36">
              <a:extLst>
                <a:ext uri="{FF2B5EF4-FFF2-40B4-BE49-F238E27FC236}">
                  <a16:creationId xmlns:a16="http://schemas.microsoft.com/office/drawing/2014/main" id="{06F030B6-5EB2-3744-95AE-8FCD0C26B113}"/>
                </a:ext>
              </a:extLst>
            </p:cNvPr>
            <p:cNvSpPr txBox="1"/>
            <p:nvPr/>
          </p:nvSpPr>
          <p:spPr>
            <a:xfrm>
              <a:off x="7563114" y="2214800"/>
              <a:ext cx="1268583" cy="496290"/>
            </a:xfrm>
            <a:prstGeom prst="rect">
              <a:avLst/>
            </a:prstGeom>
            <a:noFill/>
          </p:spPr>
          <p:txBody>
            <a:bodyPr wrap="square" rtlCol="0">
              <a:spAutoFit/>
            </a:bodyPr>
            <a:lstStyle/>
            <a:p>
              <a:pPr algn="ctr" defTabSz="571500">
                <a:defRPr/>
              </a:pPr>
              <a:r>
                <a:rPr lang="en-US" sz="875" kern="0" dirty="0">
                  <a:solidFill>
                    <a:srgbClr val="FFFFFF"/>
                  </a:solidFill>
                  <a:latin typeface="Arial"/>
                </a:rPr>
                <a:t>Amazon KMS for encryption key management</a:t>
              </a:r>
            </a:p>
          </p:txBody>
        </p:sp>
      </p:grpSp>
      <p:grpSp>
        <p:nvGrpSpPr>
          <p:cNvPr id="41" name="Group 40">
            <a:extLst>
              <a:ext uri="{FF2B5EF4-FFF2-40B4-BE49-F238E27FC236}">
                <a16:creationId xmlns:a16="http://schemas.microsoft.com/office/drawing/2014/main" id="{BD080E6B-2D5E-3846-86EA-F733C2A43390}"/>
              </a:ext>
            </a:extLst>
          </p:cNvPr>
          <p:cNvGrpSpPr/>
          <p:nvPr/>
        </p:nvGrpSpPr>
        <p:grpSpPr>
          <a:xfrm>
            <a:off x="889894" y="1400504"/>
            <a:ext cx="3419215" cy="1670602"/>
            <a:chOff x="889893" y="1400506"/>
            <a:chExt cx="3419215" cy="1670604"/>
          </a:xfrm>
        </p:grpSpPr>
        <p:sp>
          <p:nvSpPr>
            <p:cNvPr id="42" name="Rectangle 41">
              <a:extLst>
                <a:ext uri="{FF2B5EF4-FFF2-40B4-BE49-F238E27FC236}">
                  <a16:creationId xmlns:a16="http://schemas.microsoft.com/office/drawing/2014/main" id="{B8613FB1-3892-3341-95EF-B2EE32B2D695}"/>
                </a:ext>
              </a:extLst>
            </p:cNvPr>
            <p:cNvSpPr/>
            <p:nvPr/>
          </p:nvSpPr>
          <p:spPr>
            <a:xfrm>
              <a:off x="2395680" y="1400506"/>
              <a:ext cx="900000" cy="1159200"/>
            </a:xfrm>
            <a:prstGeom prst="rect">
              <a:avLst/>
            </a:prstGeom>
            <a:solidFill>
              <a:srgbClr val="545B64">
                <a:lumMod val="50000"/>
                <a:alpha val="25000"/>
              </a:srgbClr>
            </a:solidFill>
            <a:ln w="9525" cap="flat" cmpd="sng" algn="ctr">
              <a:solidFill>
                <a:srgbClr val="C00000"/>
              </a:solidFill>
              <a:prstDash val="solid"/>
            </a:ln>
            <a:effectLst/>
          </p:spPr>
          <p:txBody>
            <a:bodyPr rtlCol="0" anchor="ctr"/>
            <a:lstStyle/>
            <a:p>
              <a:pPr algn="ctr" defTabSz="571500">
                <a:defRPr/>
              </a:pPr>
              <a:endParaRPr lang="en-US" sz="875" kern="0" dirty="0">
                <a:solidFill>
                  <a:srgbClr val="FFFFFF"/>
                </a:solidFill>
                <a:latin typeface="Arial"/>
              </a:endParaRPr>
            </a:p>
          </p:txBody>
        </p:sp>
        <p:cxnSp>
          <p:nvCxnSpPr>
            <p:cNvPr id="44" name="Straight Arrow Connector 43">
              <a:extLst>
                <a:ext uri="{FF2B5EF4-FFF2-40B4-BE49-F238E27FC236}">
                  <a16:creationId xmlns:a16="http://schemas.microsoft.com/office/drawing/2014/main" id="{A2140ED7-6178-6849-AA08-699980CCE8AF}"/>
                </a:ext>
              </a:extLst>
            </p:cNvPr>
            <p:cNvCxnSpPr>
              <a:cxnSpLocks/>
              <a:endCxn id="42" idx="3"/>
            </p:cNvCxnSpPr>
            <p:nvPr/>
          </p:nvCxnSpPr>
          <p:spPr>
            <a:xfrm flipH="1" flipV="1">
              <a:off x="3295680" y="1980106"/>
              <a:ext cx="1013428" cy="1091004"/>
            </a:xfrm>
            <a:prstGeom prst="straightConnector1">
              <a:avLst/>
            </a:prstGeom>
            <a:noFill/>
            <a:ln w="25400" cap="flat" cmpd="sng" algn="ctr">
              <a:solidFill>
                <a:srgbClr val="00A1C9"/>
              </a:solidFill>
              <a:prstDash val="solid"/>
              <a:tailEnd type="triangle"/>
            </a:ln>
            <a:effectLst>
              <a:outerShdw blurRad="40000" dist="20000" dir="5400000" rotWithShape="0">
                <a:srgbClr val="000000">
                  <a:alpha val="38000"/>
                </a:srgbClr>
              </a:outerShdw>
            </a:effectLst>
          </p:spPr>
        </p:cxnSp>
        <p:sp>
          <p:nvSpPr>
            <p:cNvPr id="46" name="TextBox 45">
              <a:extLst>
                <a:ext uri="{FF2B5EF4-FFF2-40B4-BE49-F238E27FC236}">
                  <a16:creationId xmlns:a16="http://schemas.microsoft.com/office/drawing/2014/main" id="{E5BAC11E-83E9-824D-A57D-AF29F5BEB49C}"/>
                </a:ext>
              </a:extLst>
            </p:cNvPr>
            <p:cNvSpPr txBox="1"/>
            <p:nvPr/>
          </p:nvSpPr>
          <p:spPr>
            <a:xfrm>
              <a:off x="889893" y="1812433"/>
              <a:ext cx="1293160" cy="630943"/>
            </a:xfrm>
            <a:prstGeom prst="rect">
              <a:avLst/>
            </a:prstGeom>
            <a:noFill/>
          </p:spPr>
          <p:txBody>
            <a:bodyPr wrap="square" rtlCol="0">
              <a:spAutoFit/>
            </a:bodyPr>
            <a:lstStyle/>
            <a:p>
              <a:pPr algn="ctr" defTabSz="571500">
                <a:defRPr/>
              </a:pPr>
              <a:r>
                <a:rPr lang="en-US" sz="875" dirty="0"/>
                <a:t>Streaming data access to both Amazon Kinesis and Amazon MSK</a:t>
              </a:r>
              <a:endParaRPr lang="en-US" sz="875" kern="0" dirty="0">
                <a:solidFill>
                  <a:srgbClr val="FFFFFF"/>
                </a:solidFill>
                <a:latin typeface="Arial"/>
              </a:endParaRPr>
            </a:p>
          </p:txBody>
        </p:sp>
      </p:grpSp>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a:xfrm>
            <a:off x="77087" y="513655"/>
            <a:ext cx="8443913" cy="620870"/>
          </a:xfrm>
        </p:spPr>
        <p:txBody>
          <a:bodyPr anchor="t"/>
          <a:lstStyle/>
          <a:p>
            <a:r>
              <a:rPr lang="en-US" sz="1250" dirty="0"/>
              <a:t>Integration with AWS services</a:t>
            </a:r>
          </a:p>
        </p:txBody>
      </p:sp>
      <p:sp>
        <p:nvSpPr>
          <p:cNvPr id="38" name="Oval 37">
            <a:extLst>
              <a:ext uri="{FF2B5EF4-FFF2-40B4-BE49-F238E27FC236}">
                <a16:creationId xmlns:a16="http://schemas.microsoft.com/office/drawing/2014/main" id="{3FF6671F-9D2A-024E-B8EE-72F9E9249BB1}"/>
              </a:ext>
            </a:extLst>
          </p:cNvPr>
          <p:cNvSpPr/>
          <p:nvPr/>
        </p:nvSpPr>
        <p:spPr>
          <a:xfrm>
            <a:off x="4024634" y="2685702"/>
            <a:ext cx="1079709" cy="1060646"/>
          </a:xfrm>
          <a:prstGeom prst="ellipse">
            <a:avLst/>
          </a:prstGeom>
          <a:solidFill>
            <a:srgbClr val="545B64">
              <a:lumMod val="50000"/>
              <a:alpha val="67000"/>
            </a:srgbClr>
          </a:solidFill>
          <a:ln w="9525" cap="flat" cmpd="sng" algn="ctr">
            <a:solidFill>
              <a:srgbClr val="FFFFFF">
                <a:lumMod val="60000"/>
                <a:lumOff val="40000"/>
              </a:srgbClr>
            </a:solidFill>
            <a:prstDash val="solid"/>
          </a:ln>
          <a:effectLst/>
        </p:spPr>
        <p:txBody>
          <a:bodyPr rtlCol="0" anchor="ctr"/>
          <a:lstStyle/>
          <a:p>
            <a:pPr algn="ctr" defTabSz="571500">
              <a:defRPr/>
            </a:pPr>
            <a:endParaRPr lang="en-US" sz="875" kern="0" dirty="0">
              <a:solidFill>
                <a:srgbClr val="FFFFFF"/>
              </a:solidFill>
              <a:latin typeface="Arial"/>
            </a:endParaRPr>
          </a:p>
        </p:txBody>
      </p:sp>
      <p:grpSp>
        <p:nvGrpSpPr>
          <p:cNvPr id="47" name="Group 46">
            <a:extLst>
              <a:ext uri="{FF2B5EF4-FFF2-40B4-BE49-F238E27FC236}">
                <a16:creationId xmlns:a16="http://schemas.microsoft.com/office/drawing/2014/main" id="{73D79067-808D-5947-851A-5FA2D37FCD6D}"/>
              </a:ext>
            </a:extLst>
          </p:cNvPr>
          <p:cNvGrpSpPr/>
          <p:nvPr/>
        </p:nvGrpSpPr>
        <p:grpSpPr>
          <a:xfrm>
            <a:off x="4811659" y="1296711"/>
            <a:ext cx="2977067" cy="1924714"/>
            <a:chOff x="4811658" y="1296711"/>
            <a:chExt cx="2977067" cy="1924714"/>
          </a:xfrm>
        </p:grpSpPr>
        <p:cxnSp>
          <p:nvCxnSpPr>
            <p:cNvPr id="49" name="Straight Arrow Connector 48">
              <a:extLst>
                <a:ext uri="{FF2B5EF4-FFF2-40B4-BE49-F238E27FC236}">
                  <a16:creationId xmlns:a16="http://schemas.microsoft.com/office/drawing/2014/main" id="{82950C7C-45C5-FC42-A0DB-9800A881BFC5}"/>
                </a:ext>
              </a:extLst>
            </p:cNvPr>
            <p:cNvCxnSpPr>
              <a:cxnSpLocks/>
            </p:cNvCxnSpPr>
            <p:nvPr/>
          </p:nvCxnSpPr>
          <p:spPr>
            <a:xfrm flipV="1">
              <a:off x="4811658" y="1870949"/>
              <a:ext cx="1772979" cy="1350476"/>
            </a:xfrm>
            <a:prstGeom prst="straightConnector1">
              <a:avLst/>
            </a:prstGeom>
            <a:noFill/>
            <a:ln w="25400" cap="flat" cmpd="sng" algn="ctr">
              <a:solidFill>
                <a:srgbClr val="00A1C9"/>
              </a:solidFill>
              <a:prstDash val="solid"/>
              <a:tailEnd type="triangle"/>
            </a:ln>
            <a:effectLst>
              <a:outerShdw blurRad="40000" dist="20000" dir="5400000" rotWithShape="0">
                <a:srgbClr val="000000">
                  <a:alpha val="38000"/>
                </a:srgbClr>
              </a:outerShdw>
            </a:effectLst>
          </p:spPr>
        </p:cxnSp>
        <p:sp>
          <p:nvSpPr>
            <p:cNvPr id="50" name="TextBox 49">
              <a:extLst>
                <a:ext uri="{FF2B5EF4-FFF2-40B4-BE49-F238E27FC236}">
                  <a16:creationId xmlns:a16="http://schemas.microsoft.com/office/drawing/2014/main" id="{6FFC342F-8A82-4A41-A091-B306E5FF9BDB}"/>
                </a:ext>
              </a:extLst>
            </p:cNvPr>
            <p:cNvSpPr txBox="1"/>
            <p:nvPr/>
          </p:nvSpPr>
          <p:spPr>
            <a:xfrm>
              <a:off x="6520142" y="1296711"/>
              <a:ext cx="1268583" cy="226985"/>
            </a:xfrm>
            <a:prstGeom prst="rect">
              <a:avLst/>
            </a:prstGeom>
            <a:noFill/>
          </p:spPr>
          <p:txBody>
            <a:bodyPr wrap="square" rtlCol="0">
              <a:spAutoFit/>
            </a:bodyPr>
            <a:lstStyle/>
            <a:p>
              <a:pPr defTabSz="571500">
                <a:defRPr/>
              </a:pPr>
              <a:r>
                <a:rPr lang="en-US" sz="875" kern="0" dirty="0">
                  <a:solidFill>
                    <a:srgbClr val="FFFFFF"/>
                  </a:solidFill>
                  <a:latin typeface="Arial"/>
                </a:rPr>
                <a:t>S3 via EMRFS </a:t>
              </a:r>
            </a:p>
          </p:txBody>
        </p:sp>
      </p:grpSp>
      <p:sp>
        <p:nvSpPr>
          <p:cNvPr id="52" name="TextBox 51">
            <a:extLst>
              <a:ext uri="{FF2B5EF4-FFF2-40B4-BE49-F238E27FC236}">
                <a16:creationId xmlns:a16="http://schemas.microsoft.com/office/drawing/2014/main" id="{72AF9DCA-EDBB-2840-9911-D62CD4E19CC4}"/>
              </a:ext>
            </a:extLst>
          </p:cNvPr>
          <p:cNvSpPr txBox="1"/>
          <p:nvPr/>
        </p:nvSpPr>
        <p:spPr>
          <a:xfrm>
            <a:off x="3603690" y="3801025"/>
            <a:ext cx="2081828" cy="361637"/>
          </a:xfrm>
          <a:prstGeom prst="rect">
            <a:avLst/>
          </a:prstGeom>
          <a:noFill/>
        </p:spPr>
        <p:txBody>
          <a:bodyPr wrap="square" rtlCol="0">
            <a:spAutoFit/>
          </a:bodyPr>
          <a:lstStyle/>
          <a:p>
            <a:pPr algn="ctr"/>
            <a:r>
              <a:rPr lang="en-US" sz="875" dirty="0">
                <a:solidFill>
                  <a:srgbClr val="FFFFFF"/>
                </a:solidFill>
                <a:latin typeface="Arial"/>
              </a:rPr>
              <a:t>Wrap Amazon EMR cluster with IAM roles for access policies</a:t>
            </a:r>
          </a:p>
        </p:txBody>
      </p:sp>
      <p:cxnSp>
        <p:nvCxnSpPr>
          <p:cNvPr id="53" name="Straight Arrow Connector 52">
            <a:extLst>
              <a:ext uri="{FF2B5EF4-FFF2-40B4-BE49-F238E27FC236}">
                <a16:creationId xmlns:a16="http://schemas.microsoft.com/office/drawing/2014/main" id="{6F343996-6331-8E4D-BE8E-1AB01A46EA27}"/>
              </a:ext>
            </a:extLst>
          </p:cNvPr>
          <p:cNvCxnSpPr>
            <a:cxnSpLocks/>
          </p:cNvCxnSpPr>
          <p:nvPr/>
        </p:nvCxnSpPr>
        <p:spPr>
          <a:xfrm flipH="1" flipV="1">
            <a:off x="1899725" y="3208695"/>
            <a:ext cx="2417593" cy="12731"/>
          </a:xfrm>
          <a:prstGeom prst="straightConnector1">
            <a:avLst/>
          </a:prstGeom>
          <a:noFill/>
          <a:ln w="25400" cap="flat" cmpd="sng" algn="ctr">
            <a:solidFill>
              <a:srgbClr val="00A1C9"/>
            </a:solidFill>
            <a:prstDash val="solid"/>
            <a:tailEnd type="triangle"/>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75FD77C2-6875-3846-BDC0-1E5CB9D0E469}"/>
              </a:ext>
            </a:extLst>
          </p:cNvPr>
          <p:cNvSpPr txBox="1"/>
          <p:nvPr/>
        </p:nvSpPr>
        <p:spPr>
          <a:xfrm>
            <a:off x="756902" y="3527229"/>
            <a:ext cx="1742128" cy="496290"/>
          </a:xfrm>
          <a:prstGeom prst="rect">
            <a:avLst/>
          </a:prstGeom>
          <a:noFill/>
        </p:spPr>
        <p:txBody>
          <a:bodyPr wrap="square" rtlCol="0">
            <a:spAutoFit/>
          </a:bodyPr>
          <a:lstStyle/>
          <a:p>
            <a:pPr algn="ctr"/>
            <a:r>
              <a:rPr lang="en-US" sz="875" dirty="0">
                <a:solidFill>
                  <a:srgbClr val="FFFFFF"/>
                </a:solidFill>
                <a:latin typeface="Arial"/>
              </a:rPr>
              <a:t>Map Amazon </a:t>
            </a:r>
            <a:r>
              <a:rPr lang="en-US" sz="875" dirty="0" err="1">
                <a:solidFill>
                  <a:srgbClr val="FFFFFF"/>
                </a:solidFill>
                <a:latin typeface="Arial"/>
              </a:rPr>
              <a:t>DynamoDB</a:t>
            </a:r>
            <a:r>
              <a:rPr lang="en-US" sz="875" dirty="0">
                <a:solidFill>
                  <a:srgbClr val="FFFFFF"/>
                </a:solidFill>
                <a:latin typeface="Arial"/>
              </a:rPr>
              <a:t> tables with </a:t>
            </a:r>
            <a:r>
              <a:rPr lang="en-US" sz="875" dirty="0" err="1">
                <a:solidFill>
                  <a:srgbClr val="FFFFFF"/>
                </a:solidFill>
                <a:latin typeface="Arial"/>
              </a:rPr>
              <a:t>DynamoDB</a:t>
            </a:r>
            <a:r>
              <a:rPr lang="en-US" sz="875" dirty="0">
                <a:solidFill>
                  <a:srgbClr val="FFFFFF"/>
                </a:solidFill>
                <a:latin typeface="Arial"/>
              </a:rPr>
              <a:t>- connector for Hive</a:t>
            </a:r>
          </a:p>
        </p:txBody>
      </p:sp>
      <p:grpSp>
        <p:nvGrpSpPr>
          <p:cNvPr id="57" name="Group 56">
            <a:extLst>
              <a:ext uri="{FF2B5EF4-FFF2-40B4-BE49-F238E27FC236}">
                <a16:creationId xmlns:a16="http://schemas.microsoft.com/office/drawing/2014/main" id="{03C0D1BF-194F-764F-8BA9-EA1DB3A0E189}"/>
              </a:ext>
            </a:extLst>
          </p:cNvPr>
          <p:cNvGrpSpPr/>
          <p:nvPr/>
        </p:nvGrpSpPr>
        <p:grpSpPr>
          <a:xfrm>
            <a:off x="4811658" y="3217495"/>
            <a:ext cx="3332925" cy="1048380"/>
            <a:chOff x="4216961" y="3200057"/>
            <a:chExt cx="3332925" cy="1048380"/>
          </a:xfrm>
        </p:grpSpPr>
        <p:cxnSp>
          <p:nvCxnSpPr>
            <p:cNvPr id="59" name="Straight Arrow Connector 58">
              <a:extLst>
                <a:ext uri="{FF2B5EF4-FFF2-40B4-BE49-F238E27FC236}">
                  <a16:creationId xmlns:a16="http://schemas.microsoft.com/office/drawing/2014/main" id="{99C970C4-BBE9-A346-95F5-67D7FB2E8A05}"/>
                </a:ext>
              </a:extLst>
            </p:cNvPr>
            <p:cNvCxnSpPr>
              <a:cxnSpLocks/>
            </p:cNvCxnSpPr>
            <p:nvPr/>
          </p:nvCxnSpPr>
          <p:spPr>
            <a:xfrm flipV="1">
              <a:off x="4216961" y="3200057"/>
              <a:ext cx="2405609" cy="3933"/>
            </a:xfrm>
            <a:prstGeom prst="straightConnector1">
              <a:avLst/>
            </a:prstGeom>
            <a:noFill/>
            <a:ln w="25400" cap="flat" cmpd="sng" algn="ctr">
              <a:solidFill>
                <a:srgbClr val="00A1C9"/>
              </a:solidFill>
              <a:prstDash val="solid"/>
              <a:tailEnd type="triangle"/>
            </a:ln>
            <a:effectLst>
              <a:outerShdw blurRad="40000" dist="20000" dir="5400000" rotWithShape="0">
                <a:srgbClr val="000000">
                  <a:alpha val="38000"/>
                </a:srgbClr>
              </a:outerShdw>
            </a:effectLst>
          </p:spPr>
        </p:cxnSp>
        <p:sp>
          <p:nvSpPr>
            <p:cNvPr id="60" name="TextBox 59">
              <a:extLst>
                <a:ext uri="{FF2B5EF4-FFF2-40B4-BE49-F238E27FC236}">
                  <a16:creationId xmlns:a16="http://schemas.microsoft.com/office/drawing/2014/main" id="{36BE16B7-1F7C-1749-ABE0-9B723771046E}"/>
                </a:ext>
              </a:extLst>
            </p:cNvPr>
            <p:cNvSpPr txBox="1"/>
            <p:nvPr/>
          </p:nvSpPr>
          <p:spPr>
            <a:xfrm>
              <a:off x="6281303" y="3617495"/>
              <a:ext cx="1268583" cy="630942"/>
            </a:xfrm>
            <a:prstGeom prst="rect">
              <a:avLst/>
            </a:prstGeom>
            <a:noFill/>
          </p:spPr>
          <p:txBody>
            <a:bodyPr wrap="square" rtlCol="0">
              <a:spAutoFit/>
            </a:bodyPr>
            <a:lstStyle/>
            <a:p>
              <a:pPr algn="ctr" defTabSz="571500">
                <a:defRPr/>
              </a:pPr>
              <a:r>
                <a:rPr lang="en-US" sz="875" kern="0" dirty="0">
                  <a:solidFill>
                    <a:srgbClr val="FFFFFF"/>
                  </a:solidFill>
                  <a:latin typeface="Arial"/>
                </a:rPr>
                <a:t>Connect to Amazon Redshift through redshift-spark connector</a:t>
              </a:r>
            </a:p>
          </p:txBody>
        </p:sp>
      </p:grpSp>
      <p:cxnSp>
        <p:nvCxnSpPr>
          <p:cNvPr id="61" name="Straight Arrow Connector 60">
            <a:extLst>
              <a:ext uri="{FF2B5EF4-FFF2-40B4-BE49-F238E27FC236}">
                <a16:creationId xmlns:a16="http://schemas.microsoft.com/office/drawing/2014/main" id="{DFBA6F8C-CB6B-7E4D-8D02-067310DE1B35}"/>
              </a:ext>
            </a:extLst>
          </p:cNvPr>
          <p:cNvCxnSpPr>
            <a:cxnSpLocks/>
          </p:cNvCxnSpPr>
          <p:nvPr/>
        </p:nvCxnSpPr>
        <p:spPr>
          <a:xfrm flipV="1">
            <a:off x="4564488" y="2145394"/>
            <a:ext cx="0" cy="779428"/>
          </a:xfrm>
          <a:prstGeom prst="straightConnector1">
            <a:avLst/>
          </a:prstGeom>
          <a:noFill/>
          <a:ln w="25400" cap="flat" cmpd="sng" algn="ctr">
            <a:solidFill>
              <a:srgbClr val="00A1C9"/>
            </a:solidFill>
            <a:prstDash val="solid"/>
            <a:tailEnd type="triangle"/>
          </a:ln>
          <a:effectLst>
            <a:outerShdw blurRad="40000" dist="20000" dir="5400000" rotWithShape="0">
              <a:srgbClr val="000000">
                <a:alpha val="38000"/>
              </a:srgbClr>
            </a:outerShdw>
          </a:effectLst>
        </p:spPr>
      </p:cxnSp>
      <p:sp>
        <p:nvSpPr>
          <p:cNvPr id="64" name="TextBox 63">
            <a:extLst>
              <a:ext uri="{FF2B5EF4-FFF2-40B4-BE49-F238E27FC236}">
                <a16:creationId xmlns:a16="http://schemas.microsoft.com/office/drawing/2014/main" id="{7967EC7B-C275-6540-B003-C5985ABBC8FE}"/>
              </a:ext>
            </a:extLst>
          </p:cNvPr>
          <p:cNvSpPr txBox="1"/>
          <p:nvPr/>
        </p:nvSpPr>
        <p:spPr>
          <a:xfrm>
            <a:off x="4718716" y="1631843"/>
            <a:ext cx="966802" cy="361637"/>
          </a:xfrm>
          <a:prstGeom prst="rect">
            <a:avLst/>
          </a:prstGeom>
          <a:noFill/>
        </p:spPr>
        <p:txBody>
          <a:bodyPr wrap="square" rtlCol="0">
            <a:spAutoFit/>
          </a:bodyPr>
          <a:lstStyle/>
          <a:p>
            <a:pPr algn="ctr"/>
            <a:r>
              <a:rPr lang="en-US" sz="875" dirty="0">
                <a:solidFill>
                  <a:srgbClr val="FFFFFF"/>
                </a:solidFill>
                <a:latin typeface="Arial"/>
              </a:rPr>
              <a:t>EBS support for scaling HDFS</a:t>
            </a:r>
          </a:p>
        </p:txBody>
      </p:sp>
      <p:sp>
        <p:nvSpPr>
          <p:cNvPr id="66" name="TextBox 65">
            <a:extLst>
              <a:ext uri="{FF2B5EF4-FFF2-40B4-BE49-F238E27FC236}">
                <a16:creationId xmlns:a16="http://schemas.microsoft.com/office/drawing/2014/main" id="{3FA6CBA3-9A3A-0A4A-B052-FAE345E7EC89}"/>
              </a:ext>
            </a:extLst>
          </p:cNvPr>
          <p:cNvSpPr txBox="1"/>
          <p:nvPr/>
        </p:nvSpPr>
        <p:spPr>
          <a:xfrm>
            <a:off x="2254416" y="3943315"/>
            <a:ext cx="1544738" cy="226985"/>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80" b="0" i="0" u="none" strike="noStrike" kern="0" cap="none" spc="0" normalizeH="0" baseline="0">
                <a:ln>
                  <a:noFill/>
                </a:ln>
                <a:solidFill>
                  <a:srgbClr val="FFFFFF"/>
                </a:solidFill>
                <a:effectLst/>
                <a:uLnTx/>
                <a:uFillTx/>
                <a:latin typeface="Arial"/>
              </a:defRPr>
            </a:lvl1pPr>
          </a:lstStyle>
          <a:p>
            <a:r>
              <a:rPr lang="en-US" sz="875" dirty="0"/>
              <a:t>AWS Glue</a:t>
            </a:r>
          </a:p>
        </p:txBody>
      </p:sp>
      <p:cxnSp>
        <p:nvCxnSpPr>
          <p:cNvPr id="67" name="Straight Arrow Connector 66">
            <a:extLst>
              <a:ext uri="{FF2B5EF4-FFF2-40B4-BE49-F238E27FC236}">
                <a16:creationId xmlns:a16="http://schemas.microsoft.com/office/drawing/2014/main" id="{F77C42A1-D1F0-474F-9D32-F51F0CE808C5}"/>
              </a:ext>
            </a:extLst>
          </p:cNvPr>
          <p:cNvCxnSpPr>
            <a:cxnSpLocks/>
          </p:cNvCxnSpPr>
          <p:nvPr/>
        </p:nvCxnSpPr>
        <p:spPr>
          <a:xfrm>
            <a:off x="4825727" y="3226993"/>
            <a:ext cx="1027005" cy="519356"/>
          </a:xfrm>
          <a:prstGeom prst="straightConnector1">
            <a:avLst/>
          </a:prstGeom>
          <a:noFill/>
          <a:ln w="25400" cap="flat" cmpd="sng" algn="ctr">
            <a:solidFill>
              <a:srgbClr val="00A1C9"/>
            </a:solidFill>
            <a:prstDash val="solid"/>
            <a:tailEnd type="triangle"/>
          </a:ln>
          <a:effectLst>
            <a:outerShdw blurRad="40000" dist="20000" dir="5400000" rotWithShape="0">
              <a:srgbClr val="000000">
                <a:alpha val="38000"/>
              </a:srgbClr>
            </a:outerShdw>
          </a:effectLst>
        </p:spPr>
      </p:cxnSp>
      <p:sp>
        <p:nvSpPr>
          <p:cNvPr id="69" name="TextBox 68">
            <a:extLst>
              <a:ext uri="{FF2B5EF4-FFF2-40B4-BE49-F238E27FC236}">
                <a16:creationId xmlns:a16="http://schemas.microsoft.com/office/drawing/2014/main" id="{8932B5CA-5113-B847-8621-B253EAEDAA25}"/>
              </a:ext>
            </a:extLst>
          </p:cNvPr>
          <p:cNvSpPr txBox="1"/>
          <p:nvPr/>
        </p:nvSpPr>
        <p:spPr>
          <a:xfrm>
            <a:off x="5477125" y="4237523"/>
            <a:ext cx="1544738" cy="226985"/>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80" b="0" i="0" u="none" strike="noStrike" kern="0" cap="none" spc="0" normalizeH="0" baseline="0">
                <a:ln>
                  <a:noFill/>
                </a:ln>
                <a:solidFill>
                  <a:srgbClr val="FFFFFF"/>
                </a:solidFill>
                <a:effectLst/>
                <a:uLnTx/>
                <a:uFillTx/>
                <a:latin typeface="Arial"/>
              </a:defRPr>
            </a:lvl1pPr>
          </a:lstStyle>
          <a:p>
            <a:r>
              <a:rPr lang="en-US" sz="875" dirty="0"/>
              <a:t>AWS Lake Formation</a:t>
            </a:r>
          </a:p>
        </p:txBody>
      </p:sp>
      <p:cxnSp>
        <p:nvCxnSpPr>
          <p:cNvPr id="70" name="Straight Arrow Connector 69">
            <a:extLst>
              <a:ext uri="{FF2B5EF4-FFF2-40B4-BE49-F238E27FC236}">
                <a16:creationId xmlns:a16="http://schemas.microsoft.com/office/drawing/2014/main" id="{B436A8F1-B74C-BC42-A9C1-B579CCC3C891}"/>
              </a:ext>
            </a:extLst>
          </p:cNvPr>
          <p:cNvCxnSpPr>
            <a:cxnSpLocks/>
          </p:cNvCxnSpPr>
          <p:nvPr/>
        </p:nvCxnSpPr>
        <p:spPr>
          <a:xfrm flipH="1">
            <a:off x="3357338" y="3221426"/>
            <a:ext cx="959980" cy="413506"/>
          </a:xfrm>
          <a:prstGeom prst="straightConnector1">
            <a:avLst/>
          </a:prstGeom>
          <a:noFill/>
          <a:ln w="25400" cap="flat" cmpd="sng" algn="ctr">
            <a:solidFill>
              <a:srgbClr val="00A1C9"/>
            </a:solidFill>
            <a:prstDash val="solid"/>
            <a:tailEnd type="triangle"/>
          </a:ln>
          <a:effectLst>
            <a:outerShdw blurRad="40000" dist="20000" dir="5400000" rotWithShape="0">
              <a:srgbClr val="000000">
                <a:alpha val="38000"/>
              </a:srgbClr>
            </a:outerShdw>
          </a:effectLst>
        </p:spPr>
      </p:cxnSp>
      <p:pic>
        <p:nvPicPr>
          <p:cNvPr id="71" name="Graphic 70">
            <a:extLst>
              <a:ext uri="{FF2B5EF4-FFF2-40B4-BE49-F238E27FC236}">
                <a16:creationId xmlns:a16="http://schemas.microsoft.com/office/drawing/2014/main" id="{0A75134D-A855-B844-AA5C-AE492266BB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8133" y="2986445"/>
            <a:ext cx="444500" cy="444500"/>
          </a:xfrm>
          <a:prstGeom prst="rect">
            <a:avLst/>
          </a:prstGeom>
        </p:spPr>
      </p:pic>
      <p:pic>
        <p:nvPicPr>
          <p:cNvPr id="72" name="Graphic 71">
            <a:extLst>
              <a:ext uri="{FF2B5EF4-FFF2-40B4-BE49-F238E27FC236}">
                <a16:creationId xmlns:a16="http://schemas.microsoft.com/office/drawing/2014/main" id="{904202C8-7DBC-0C4B-8D9B-5CAB302E31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79715" y="3576207"/>
            <a:ext cx="444500" cy="444500"/>
          </a:xfrm>
          <a:prstGeom prst="rect">
            <a:avLst/>
          </a:prstGeom>
        </p:spPr>
      </p:pic>
      <p:pic>
        <p:nvPicPr>
          <p:cNvPr id="74" name="Graphic 73">
            <a:extLst>
              <a:ext uri="{FF2B5EF4-FFF2-40B4-BE49-F238E27FC236}">
                <a16:creationId xmlns:a16="http://schemas.microsoft.com/office/drawing/2014/main" id="{9323ABBB-CB53-A941-BF13-8E838BB2C6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03561" y="2983679"/>
            <a:ext cx="444500" cy="444500"/>
          </a:xfrm>
          <a:prstGeom prst="rect">
            <a:avLst/>
          </a:prstGeom>
        </p:spPr>
      </p:pic>
      <p:pic>
        <p:nvPicPr>
          <p:cNvPr id="75" name="Graphic 74">
            <a:extLst>
              <a:ext uri="{FF2B5EF4-FFF2-40B4-BE49-F238E27FC236}">
                <a16:creationId xmlns:a16="http://schemas.microsoft.com/office/drawing/2014/main" id="{512F14B2-5849-9541-ACEC-310F8B98C9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4256" y="1504622"/>
            <a:ext cx="444500" cy="444500"/>
          </a:xfrm>
          <a:prstGeom prst="rect">
            <a:avLst/>
          </a:prstGeom>
        </p:spPr>
      </p:pic>
      <p:pic>
        <p:nvPicPr>
          <p:cNvPr id="76" name="Graphic 75">
            <a:extLst>
              <a:ext uri="{FF2B5EF4-FFF2-40B4-BE49-F238E27FC236}">
                <a16:creationId xmlns:a16="http://schemas.microsoft.com/office/drawing/2014/main" id="{353ECCB0-B8E1-7C42-961F-E3A6AEC728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67934" y="1613556"/>
            <a:ext cx="444500" cy="444500"/>
          </a:xfrm>
          <a:prstGeom prst="rect">
            <a:avLst/>
          </a:prstGeom>
        </p:spPr>
      </p:pic>
      <p:pic>
        <p:nvPicPr>
          <p:cNvPr id="77" name="Graphic 76">
            <a:extLst>
              <a:ext uri="{FF2B5EF4-FFF2-40B4-BE49-F238E27FC236}">
                <a16:creationId xmlns:a16="http://schemas.microsoft.com/office/drawing/2014/main" id="{04E7D471-C449-BF45-8639-ACE78271FE9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9109" y="1607740"/>
            <a:ext cx="444500" cy="444500"/>
          </a:xfrm>
          <a:prstGeom prst="rect">
            <a:avLst/>
          </a:prstGeom>
        </p:spPr>
      </p:pic>
      <p:pic>
        <p:nvPicPr>
          <p:cNvPr id="79" name="Graphic 78">
            <a:extLst>
              <a:ext uri="{FF2B5EF4-FFF2-40B4-BE49-F238E27FC236}">
                <a16:creationId xmlns:a16="http://schemas.microsoft.com/office/drawing/2014/main" id="{1C792B1E-B0C9-2B44-97D8-F09E0A1C58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29253" y="3004743"/>
            <a:ext cx="444500" cy="444500"/>
          </a:xfrm>
          <a:prstGeom prst="rect">
            <a:avLst/>
          </a:prstGeom>
        </p:spPr>
      </p:pic>
      <p:pic>
        <p:nvPicPr>
          <p:cNvPr id="82" name="Graphic 81">
            <a:extLst>
              <a:ext uri="{FF2B5EF4-FFF2-40B4-BE49-F238E27FC236}">
                <a16:creationId xmlns:a16="http://schemas.microsoft.com/office/drawing/2014/main" id="{A7A13B45-E677-0942-997D-A43BC43ACB7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52679" y="3521257"/>
            <a:ext cx="293688" cy="293688"/>
          </a:xfrm>
          <a:prstGeom prst="rect">
            <a:avLst/>
          </a:prstGeom>
        </p:spPr>
      </p:pic>
      <p:pic>
        <p:nvPicPr>
          <p:cNvPr id="83" name="Graphic 82">
            <a:extLst>
              <a:ext uri="{FF2B5EF4-FFF2-40B4-BE49-F238E27FC236}">
                <a16:creationId xmlns:a16="http://schemas.microsoft.com/office/drawing/2014/main" id="{0E4A7733-08B8-4D4D-BCAC-6546AAF577A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72548" y="1736605"/>
            <a:ext cx="444500" cy="444500"/>
          </a:xfrm>
          <a:prstGeom prst="rect">
            <a:avLst/>
          </a:prstGeom>
        </p:spPr>
      </p:pic>
      <p:pic>
        <p:nvPicPr>
          <p:cNvPr id="85" name="Graphic 84">
            <a:extLst>
              <a:ext uri="{FF2B5EF4-FFF2-40B4-BE49-F238E27FC236}">
                <a16:creationId xmlns:a16="http://schemas.microsoft.com/office/drawing/2014/main" id="{5C6AE604-23A5-A14D-A04B-4864DCD5003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22394" y="2057432"/>
            <a:ext cx="444500" cy="444500"/>
          </a:xfrm>
          <a:prstGeom prst="rect">
            <a:avLst/>
          </a:prstGeom>
        </p:spPr>
      </p:pic>
      <p:sp>
        <p:nvSpPr>
          <p:cNvPr id="39" name="Title 1">
            <a:extLst>
              <a:ext uri="{FF2B5EF4-FFF2-40B4-BE49-F238E27FC236}">
                <a16:creationId xmlns:a16="http://schemas.microsoft.com/office/drawing/2014/main" id="{7D6BFD73-190F-2A41-BC3E-03CB288183A9}"/>
              </a:ext>
            </a:extLst>
          </p:cNvPr>
          <p:cNvSpPr txBox="1">
            <a:spLocks/>
          </p:cNvSpPr>
          <p:nvPr/>
        </p:nvSpPr>
        <p:spPr>
          <a:xfrm>
            <a:off x="37882" y="62358"/>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375" dirty="0"/>
              <a:t>Benefits of using EMR</a:t>
            </a:r>
          </a:p>
        </p:txBody>
      </p:sp>
      <p:pic>
        <p:nvPicPr>
          <p:cNvPr id="1026" name="Picture 2">
            <a:extLst>
              <a:ext uri="{FF2B5EF4-FFF2-40B4-BE49-F238E27FC236}">
                <a16:creationId xmlns:a16="http://schemas.microsoft.com/office/drawing/2014/main" id="{D77F794A-A1BE-984A-B2B0-07AE6E8DE3AB}"/>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4381500" y="2381250"/>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MC Remedy and AWS Glue Integration + Automation | Tray.io">
            <a:extLst>
              <a:ext uri="{FF2B5EF4-FFF2-40B4-BE49-F238E27FC236}">
                <a16:creationId xmlns:a16="http://schemas.microsoft.com/office/drawing/2014/main" id="{6A6E435B-4ABA-0846-BEDF-FAEE00ACADF1}"/>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2747653" y="3255219"/>
            <a:ext cx="603692" cy="60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37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547075A-2B71-AE4D-AD08-DDFF17F09177}"/>
              </a:ext>
            </a:extLst>
          </p:cNvPr>
          <p:cNvSpPr txBox="1"/>
          <p:nvPr/>
        </p:nvSpPr>
        <p:spPr>
          <a:xfrm>
            <a:off x="5007999" y="607979"/>
            <a:ext cx="3506484" cy="1938992"/>
          </a:xfrm>
          <a:prstGeom prst="rect">
            <a:avLst/>
          </a:prstGeom>
          <a:noFill/>
        </p:spPr>
        <p:txBody>
          <a:bodyPr wrap="square" rtlCol="0">
            <a:spAutoFit/>
          </a:bodyPr>
          <a:lstStyle/>
          <a:p>
            <a:pPr defTabSz="685800"/>
            <a:r>
              <a:rPr lang="en-US" sz="2000" u="sng" dirty="0">
                <a:solidFill>
                  <a:srgbClr val="FFFFFF"/>
                </a:solidFill>
                <a:ea typeface="Amazon Ember" charset="0"/>
                <a:cs typeface="Amazon Ember" charset="0"/>
              </a:rPr>
              <a:t>LDAP</a:t>
            </a:r>
          </a:p>
          <a:p>
            <a:pPr defTabSz="685800"/>
            <a:r>
              <a:rPr lang="en-US" sz="2000" dirty="0">
                <a:solidFill>
                  <a:srgbClr val="FFFFFF"/>
                </a:solidFill>
                <a:ea typeface="Amazon Ember" charset="0"/>
                <a:cs typeface="Amazon Ember" charset="0"/>
              </a:rPr>
              <a:t>HiveServer2</a:t>
            </a:r>
          </a:p>
          <a:p>
            <a:pPr defTabSz="685800"/>
            <a:r>
              <a:rPr lang="en-US" sz="2000" dirty="0">
                <a:solidFill>
                  <a:srgbClr val="FFFFFF"/>
                </a:solidFill>
                <a:ea typeface="Amazon Ember" charset="0"/>
                <a:cs typeface="Amazon Ember" charset="0"/>
              </a:rPr>
              <a:t>Presto Coordinator</a:t>
            </a:r>
          </a:p>
          <a:p>
            <a:pPr defTabSz="685800"/>
            <a:r>
              <a:rPr lang="en-US" sz="2000" dirty="0">
                <a:solidFill>
                  <a:srgbClr val="FFFFFF"/>
                </a:solidFill>
                <a:ea typeface="Amazon Ember" charset="0"/>
                <a:cs typeface="Amazon Ember" charset="0"/>
              </a:rPr>
              <a:t>Spark Thrift Server</a:t>
            </a:r>
          </a:p>
          <a:p>
            <a:pPr defTabSz="685800"/>
            <a:r>
              <a:rPr lang="en-US" sz="2000" dirty="0">
                <a:solidFill>
                  <a:srgbClr val="FFFFFF"/>
                </a:solidFill>
                <a:ea typeface="Amazon Ember" charset="0"/>
                <a:cs typeface="Amazon Ember" charset="0"/>
              </a:rPr>
              <a:t>Hue Server</a:t>
            </a:r>
          </a:p>
          <a:p>
            <a:pPr defTabSz="685800"/>
            <a:r>
              <a:rPr lang="en-US" sz="2000" dirty="0">
                <a:solidFill>
                  <a:srgbClr val="FFFFFF"/>
                </a:solidFill>
                <a:ea typeface="Amazon Ember" charset="0"/>
                <a:cs typeface="Amazon Ember" charset="0"/>
              </a:rPr>
              <a:t>Zeppelin Server</a:t>
            </a:r>
          </a:p>
        </p:txBody>
      </p:sp>
      <p:sp>
        <p:nvSpPr>
          <p:cNvPr id="31" name="TextBox 30">
            <a:extLst>
              <a:ext uri="{FF2B5EF4-FFF2-40B4-BE49-F238E27FC236}">
                <a16:creationId xmlns:a16="http://schemas.microsoft.com/office/drawing/2014/main" id="{430B75DD-A635-4B4F-B93F-80C9F4E66AD4}"/>
              </a:ext>
            </a:extLst>
          </p:cNvPr>
          <p:cNvSpPr txBox="1"/>
          <p:nvPr/>
        </p:nvSpPr>
        <p:spPr>
          <a:xfrm>
            <a:off x="5052067" y="3830841"/>
            <a:ext cx="3201708" cy="707886"/>
          </a:xfrm>
          <a:prstGeom prst="rect">
            <a:avLst/>
          </a:prstGeom>
          <a:noFill/>
        </p:spPr>
        <p:txBody>
          <a:bodyPr wrap="square" rtlCol="0">
            <a:spAutoFit/>
          </a:bodyPr>
          <a:lstStyle/>
          <a:p>
            <a:pPr defTabSz="685800"/>
            <a:r>
              <a:rPr lang="en-US" sz="2000" u="sng" dirty="0">
                <a:solidFill>
                  <a:srgbClr val="FFFFFF"/>
                </a:solidFill>
                <a:ea typeface="Amazon Ember" charset="0"/>
                <a:cs typeface="Amazon Ember" charset="0"/>
              </a:rPr>
              <a:t>AWS credentials</a:t>
            </a:r>
          </a:p>
          <a:p>
            <a:pPr defTabSz="685800"/>
            <a:r>
              <a:rPr lang="en-US" sz="2000" dirty="0">
                <a:solidFill>
                  <a:srgbClr val="FFFFFF"/>
                </a:solidFill>
                <a:ea typeface="Amazon Ember" charset="0"/>
                <a:cs typeface="Amazon Ember" charset="0"/>
              </a:rPr>
              <a:t>EMR Step (EMR API)</a:t>
            </a:r>
          </a:p>
        </p:txBody>
      </p:sp>
      <p:sp>
        <p:nvSpPr>
          <p:cNvPr id="32" name="TextBox 31">
            <a:extLst>
              <a:ext uri="{FF2B5EF4-FFF2-40B4-BE49-F238E27FC236}">
                <a16:creationId xmlns:a16="http://schemas.microsoft.com/office/drawing/2014/main" id="{EC9401CD-C6AF-6C4E-934E-D25319369DD8}"/>
              </a:ext>
            </a:extLst>
          </p:cNvPr>
          <p:cNvSpPr txBox="1"/>
          <p:nvPr/>
        </p:nvSpPr>
        <p:spPr>
          <a:xfrm>
            <a:off x="5052067" y="2859844"/>
            <a:ext cx="3201708" cy="707886"/>
          </a:xfrm>
          <a:prstGeom prst="rect">
            <a:avLst/>
          </a:prstGeom>
          <a:noFill/>
        </p:spPr>
        <p:txBody>
          <a:bodyPr wrap="square" rtlCol="0">
            <a:spAutoFit/>
          </a:bodyPr>
          <a:lstStyle/>
          <a:p>
            <a:pPr defTabSz="685800"/>
            <a:r>
              <a:rPr lang="en-US" sz="2000" u="sng" dirty="0">
                <a:solidFill>
                  <a:srgbClr val="FFFFFF"/>
                </a:solidFill>
                <a:ea typeface="Amazon Ember" charset="0"/>
                <a:cs typeface="Amazon Ember" charset="0"/>
              </a:rPr>
              <a:t>EC2 key pair</a:t>
            </a:r>
          </a:p>
          <a:p>
            <a:pPr defTabSz="685800"/>
            <a:r>
              <a:rPr lang="en-US" sz="2000" dirty="0">
                <a:solidFill>
                  <a:srgbClr val="FFFFFF"/>
                </a:solidFill>
                <a:ea typeface="Amazon Ember" charset="0"/>
                <a:cs typeface="Amazon Ember" charset="0"/>
              </a:rPr>
              <a:t>SSH as “hadoop”</a:t>
            </a:r>
          </a:p>
        </p:txBody>
      </p:sp>
      <p:cxnSp>
        <p:nvCxnSpPr>
          <p:cNvPr id="33" name="Straight Arrow Connector 32">
            <a:extLst>
              <a:ext uri="{FF2B5EF4-FFF2-40B4-BE49-F238E27FC236}">
                <a16:creationId xmlns:a16="http://schemas.microsoft.com/office/drawing/2014/main" id="{72E5D541-403C-A942-98E2-362AEEC30978}"/>
              </a:ext>
            </a:extLst>
          </p:cNvPr>
          <p:cNvCxnSpPr/>
          <p:nvPr/>
        </p:nvCxnSpPr>
        <p:spPr>
          <a:xfrm>
            <a:off x="2998845" y="2759653"/>
            <a:ext cx="1242650" cy="16053"/>
          </a:xfrm>
          <a:prstGeom prst="straightConnector1">
            <a:avLst/>
          </a:prstGeom>
          <a:noFill/>
          <a:ln w="25400" cap="flat" cmpd="sng" algn="ctr">
            <a:solidFill>
              <a:srgbClr val="FFFFFF"/>
            </a:solidFill>
            <a:prstDash val="solid"/>
            <a:tailEnd type="triangle"/>
          </a:ln>
          <a:effectLst>
            <a:outerShdw blurRad="40000" dist="20000" dir="5400000" rotWithShape="0">
              <a:srgbClr val="000000">
                <a:alpha val="38000"/>
              </a:srgbClr>
            </a:outerShdw>
          </a:effectLst>
        </p:spPr>
      </p:cxnSp>
      <p:pic>
        <p:nvPicPr>
          <p:cNvPr id="34" name="Picture 33">
            <a:extLst>
              <a:ext uri="{FF2B5EF4-FFF2-40B4-BE49-F238E27FC236}">
                <a16:creationId xmlns:a16="http://schemas.microsoft.com/office/drawing/2014/main" id="{8A1775C0-B0D7-FF41-B6CE-0B463B30F6C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0095" y="1727990"/>
            <a:ext cx="2028686" cy="2028686"/>
          </a:xfrm>
          <a:prstGeom prst="rect">
            <a:avLst/>
          </a:prstGeom>
        </p:spPr>
      </p:pic>
      <p:cxnSp>
        <p:nvCxnSpPr>
          <p:cNvPr id="35" name="Straight Connector 34">
            <a:extLst>
              <a:ext uri="{FF2B5EF4-FFF2-40B4-BE49-F238E27FC236}">
                <a16:creationId xmlns:a16="http://schemas.microsoft.com/office/drawing/2014/main" id="{59B5891F-DDBB-9045-A36B-688D0751C681}"/>
              </a:ext>
            </a:extLst>
          </p:cNvPr>
          <p:cNvCxnSpPr/>
          <p:nvPr/>
        </p:nvCxnSpPr>
        <p:spPr>
          <a:xfrm>
            <a:off x="4902506" y="2712504"/>
            <a:ext cx="3690651" cy="0"/>
          </a:xfrm>
          <a:prstGeom prst="line">
            <a:avLst/>
          </a:prstGeom>
          <a:noFill/>
          <a:ln w="25400" cap="flat" cmpd="sng" algn="ctr">
            <a:solidFill>
              <a:srgbClr val="FFFFFF"/>
            </a:solidFill>
            <a:prstDash val="dash"/>
          </a:ln>
          <a:effectLst>
            <a:outerShdw blurRad="40000" dist="20000" dir="5400000" rotWithShape="0">
              <a:srgbClr val="000000">
                <a:alpha val="38000"/>
              </a:srgbClr>
            </a:outerShdw>
          </a:effectLst>
        </p:spPr>
      </p:cxnSp>
      <p:cxnSp>
        <p:nvCxnSpPr>
          <p:cNvPr id="36" name="Straight Connector 35">
            <a:extLst>
              <a:ext uri="{FF2B5EF4-FFF2-40B4-BE49-F238E27FC236}">
                <a16:creationId xmlns:a16="http://schemas.microsoft.com/office/drawing/2014/main" id="{A33A60E6-072D-B545-B131-D1E3D68D2776}"/>
              </a:ext>
            </a:extLst>
          </p:cNvPr>
          <p:cNvCxnSpPr/>
          <p:nvPr/>
        </p:nvCxnSpPr>
        <p:spPr>
          <a:xfrm>
            <a:off x="4902506" y="3724220"/>
            <a:ext cx="3690651" cy="0"/>
          </a:xfrm>
          <a:prstGeom prst="line">
            <a:avLst/>
          </a:prstGeom>
          <a:noFill/>
          <a:ln w="25400" cap="flat" cmpd="sng" algn="ctr">
            <a:solidFill>
              <a:srgbClr val="FFFFFF"/>
            </a:solidFill>
            <a:prstDash val="dash"/>
          </a:ln>
          <a:effectLst>
            <a:outerShdw blurRad="40000" dist="20000" dir="5400000" rotWithShape="0">
              <a:srgbClr val="000000">
                <a:alpha val="38000"/>
              </a:srgbClr>
            </a:outerShdw>
          </a:effectLst>
        </p:spPr>
      </p:cxnSp>
      <p:sp>
        <p:nvSpPr>
          <p:cNvPr id="10" name="Title 1">
            <a:extLst>
              <a:ext uri="{FF2B5EF4-FFF2-40B4-BE49-F238E27FC236}">
                <a16:creationId xmlns:a16="http://schemas.microsoft.com/office/drawing/2014/main" id="{C8305F2D-B4C6-9049-A306-ACA669128526}"/>
              </a:ext>
            </a:extLst>
          </p:cNvPr>
          <p:cNvSpPr txBox="1">
            <a:spLocks/>
          </p:cNvSpPr>
          <p:nvPr/>
        </p:nvSpPr>
        <p:spPr>
          <a:xfrm>
            <a:off x="37882" y="62358"/>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375" dirty="0"/>
              <a:t>Benefits of using EMR</a:t>
            </a:r>
          </a:p>
        </p:txBody>
      </p:sp>
      <p:sp>
        <p:nvSpPr>
          <p:cNvPr id="11" name="Title 1">
            <a:extLst>
              <a:ext uri="{FF2B5EF4-FFF2-40B4-BE49-F238E27FC236}">
                <a16:creationId xmlns:a16="http://schemas.microsoft.com/office/drawing/2014/main" id="{72234061-6025-3C4F-AF68-C7284B487FBF}"/>
              </a:ext>
            </a:extLst>
          </p:cNvPr>
          <p:cNvSpPr txBox="1">
            <a:spLocks/>
          </p:cNvSpPr>
          <p:nvPr/>
        </p:nvSpPr>
        <p:spPr>
          <a:xfrm>
            <a:off x="77087" y="513655"/>
            <a:ext cx="8443913" cy="620870"/>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250" dirty="0"/>
              <a:t>Secure (</a:t>
            </a:r>
            <a:r>
              <a:rPr lang="en-ZA" sz="1250" dirty="0"/>
              <a:t>authentication</a:t>
            </a:r>
            <a:r>
              <a:rPr lang="en-US" sz="1250" dirty="0"/>
              <a:t>)</a:t>
            </a:r>
            <a:endParaRPr lang="en-ZA" sz="1250" dirty="0"/>
          </a:p>
        </p:txBody>
      </p:sp>
    </p:spTree>
    <p:extLst>
      <p:ext uri="{BB962C8B-B14F-4D97-AF65-F5344CB8AC3E}">
        <p14:creationId xmlns:p14="http://schemas.microsoft.com/office/powerpoint/2010/main" val="4222749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6099D44-14CA-7242-A8F9-8C551211C7B9}"/>
              </a:ext>
            </a:extLst>
          </p:cNvPr>
          <p:cNvSpPr txBox="1">
            <a:spLocks/>
          </p:cNvSpPr>
          <p:nvPr/>
        </p:nvSpPr>
        <p:spPr>
          <a:xfrm>
            <a:off x="177846" y="892785"/>
            <a:ext cx="5778302" cy="2864830"/>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75" dirty="0"/>
              <a:t>Completely managed environment for automatically resizing clusters</a:t>
            </a:r>
          </a:p>
          <a:p>
            <a:pPr marL="285750" indent="-285750">
              <a:buFont typeface="Arial" panose="020B0604020202020204" pitchFamily="34" charset="0"/>
              <a:buChar char="•"/>
            </a:pPr>
            <a:r>
              <a:rPr lang="en-US" sz="1875" dirty="0"/>
              <a:t>No configurations required except min/max cost constraints </a:t>
            </a:r>
          </a:p>
          <a:p>
            <a:pPr marL="285750" indent="-285750">
              <a:buFont typeface="Arial" panose="020B0604020202020204" pitchFamily="34" charset="0"/>
              <a:buChar char="•"/>
            </a:pPr>
            <a:r>
              <a:rPr lang="en-US" sz="1875" dirty="0"/>
              <a:t>Can save 20-60% costs depending on the workload pattern</a:t>
            </a:r>
          </a:p>
          <a:p>
            <a:pPr marL="285750" indent="-285750">
              <a:buFont typeface="Arial" panose="020B0604020202020204" pitchFamily="34" charset="0"/>
              <a:buChar char="•"/>
            </a:pPr>
            <a:r>
              <a:rPr lang="en-US" sz="1875" dirty="0"/>
              <a:t>High Resolution Metrics enabled with Managed scaling</a:t>
            </a:r>
          </a:p>
          <a:p>
            <a:pPr marL="285750" indent="-285750">
              <a:buFont typeface="Arial" panose="020B0604020202020204" pitchFamily="34" charset="0"/>
              <a:buChar char="•"/>
            </a:pPr>
            <a:r>
              <a:rPr lang="en-US" sz="1875" dirty="0"/>
              <a:t>Use autoscaling for DIY scaling with custom metrics  </a:t>
            </a:r>
          </a:p>
          <a:p>
            <a:pPr marL="285750" indent="-285750">
              <a:buFont typeface="Arial" panose="020B0604020202020204" pitchFamily="34" charset="0"/>
              <a:buChar char="•"/>
            </a:pPr>
            <a:r>
              <a:rPr lang="en-US" sz="1875" dirty="0"/>
              <a:t>Managed scaling for completely managed option</a:t>
            </a:r>
          </a:p>
          <a:p>
            <a:endParaRPr lang="en-US" sz="1875" dirty="0"/>
          </a:p>
        </p:txBody>
      </p:sp>
      <p:sp>
        <p:nvSpPr>
          <p:cNvPr id="4" name="Title 1">
            <a:extLst>
              <a:ext uri="{FF2B5EF4-FFF2-40B4-BE49-F238E27FC236}">
                <a16:creationId xmlns:a16="http://schemas.microsoft.com/office/drawing/2014/main" id="{668F091B-E3DC-5B4F-A5D6-50FEECF84980}"/>
              </a:ext>
            </a:extLst>
          </p:cNvPr>
          <p:cNvSpPr txBox="1">
            <a:spLocks/>
          </p:cNvSpPr>
          <p:nvPr/>
        </p:nvSpPr>
        <p:spPr>
          <a:xfrm>
            <a:off x="37882" y="62358"/>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lang="en-US" sz="2375" dirty="0"/>
          </a:p>
        </p:txBody>
      </p:sp>
      <p:grpSp>
        <p:nvGrpSpPr>
          <p:cNvPr id="5" name="Group 4">
            <a:extLst>
              <a:ext uri="{FF2B5EF4-FFF2-40B4-BE49-F238E27FC236}">
                <a16:creationId xmlns:a16="http://schemas.microsoft.com/office/drawing/2014/main" id="{931A5DBA-D87F-B342-8AC7-0A4AF2DED24F}"/>
              </a:ext>
            </a:extLst>
          </p:cNvPr>
          <p:cNvGrpSpPr/>
          <p:nvPr/>
        </p:nvGrpSpPr>
        <p:grpSpPr>
          <a:xfrm>
            <a:off x="5801738" y="1796917"/>
            <a:ext cx="3164416" cy="1960698"/>
            <a:chOff x="5801738" y="1796917"/>
            <a:chExt cx="3164416" cy="1960698"/>
          </a:xfrm>
        </p:grpSpPr>
        <p:pic>
          <p:nvPicPr>
            <p:cNvPr id="2050" name="Picture 2" descr="Amazon EMR: five ways to improve the way you use Hadoop">
              <a:extLst>
                <a:ext uri="{FF2B5EF4-FFF2-40B4-BE49-F238E27FC236}">
                  <a16:creationId xmlns:a16="http://schemas.microsoft.com/office/drawing/2014/main" id="{8BC4D979-87F6-8440-91A7-004FEA3B149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01738" y="1813696"/>
              <a:ext cx="3164416" cy="19439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3E86EB-0212-B14E-A02C-6D358C235050}"/>
                </a:ext>
              </a:extLst>
            </p:cNvPr>
            <p:cNvSpPr txBox="1"/>
            <p:nvPr/>
          </p:nvSpPr>
          <p:spPr>
            <a:xfrm>
              <a:off x="7278163" y="2785655"/>
              <a:ext cx="1336558" cy="284693"/>
            </a:xfrm>
            <a:prstGeom prst="rect">
              <a:avLst/>
            </a:prstGeom>
            <a:noFill/>
          </p:spPr>
          <p:txBody>
            <a:bodyPr wrap="square">
              <a:spAutoFit/>
            </a:bodyPr>
            <a:lstStyle/>
            <a:p>
              <a:r>
                <a:rPr lang="en-US" sz="1250" dirty="0">
                  <a:solidFill>
                    <a:srgbClr val="C00000"/>
                  </a:solidFill>
                </a:rPr>
                <a:t>Transient nodes</a:t>
              </a:r>
            </a:p>
          </p:txBody>
        </p:sp>
        <p:sp>
          <p:nvSpPr>
            <p:cNvPr id="9" name="TextBox 8">
              <a:extLst>
                <a:ext uri="{FF2B5EF4-FFF2-40B4-BE49-F238E27FC236}">
                  <a16:creationId xmlns:a16="http://schemas.microsoft.com/office/drawing/2014/main" id="{39B97854-D530-0D4C-9A04-1878AA5717CC}"/>
                </a:ext>
              </a:extLst>
            </p:cNvPr>
            <p:cNvSpPr txBox="1"/>
            <p:nvPr/>
          </p:nvSpPr>
          <p:spPr>
            <a:xfrm>
              <a:off x="7278163" y="1796917"/>
              <a:ext cx="1496721" cy="284693"/>
            </a:xfrm>
            <a:prstGeom prst="rect">
              <a:avLst/>
            </a:prstGeom>
            <a:noFill/>
          </p:spPr>
          <p:txBody>
            <a:bodyPr wrap="square">
              <a:spAutoFit/>
            </a:bodyPr>
            <a:lstStyle/>
            <a:p>
              <a:r>
                <a:rPr lang="en-ZA" sz="1250" dirty="0">
                  <a:solidFill>
                    <a:schemeClr val="accent5"/>
                  </a:solidFill>
                </a:rPr>
                <a:t>Permanent Nodes</a:t>
              </a:r>
              <a:endParaRPr lang="en-US" sz="1250" dirty="0">
                <a:solidFill>
                  <a:schemeClr val="accent5"/>
                </a:solidFill>
              </a:endParaRPr>
            </a:p>
          </p:txBody>
        </p:sp>
      </p:grpSp>
      <p:sp>
        <p:nvSpPr>
          <p:cNvPr id="8" name="Title 7">
            <a:extLst>
              <a:ext uri="{FF2B5EF4-FFF2-40B4-BE49-F238E27FC236}">
                <a16:creationId xmlns:a16="http://schemas.microsoft.com/office/drawing/2014/main" id="{6D036F6E-E0C2-844B-BC76-7C04E5833471}"/>
              </a:ext>
            </a:extLst>
          </p:cNvPr>
          <p:cNvSpPr>
            <a:spLocks noGrp="1"/>
          </p:cNvSpPr>
          <p:nvPr>
            <p:ph type="title"/>
          </p:nvPr>
        </p:nvSpPr>
        <p:spPr/>
        <p:txBody>
          <a:bodyPr/>
          <a:lstStyle/>
          <a:p>
            <a:r>
              <a:rPr lang="en-US" dirty="0"/>
              <a:t>Benefits of using EMR</a:t>
            </a:r>
          </a:p>
        </p:txBody>
      </p:sp>
    </p:spTree>
    <p:extLst>
      <p:ext uri="{BB962C8B-B14F-4D97-AF65-F5344CB8AC3E}">
        <p14:creationId xmlns:p14="http://schemas.microsoft.com/office/powerpoint/2010/main" val="3541582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a:xfrm>
            <a:off x="0" y="647315"/>
            <a:ext cx="8443913" cy="620870"/>
          </a:xfrm>
        </p:spPr>
        <p:txBody>
          <a:bodyPr/>
          <a:lstStyle/>
          <a:p>
            <a:r>
              <a:rPr lang="en-US" sz="1250" dirty="0"/>
              <a:t>Lowest Cost</a:t>
            </a:r>
          </a:p>
        </p:txBody>
      </p:sp>
      <p:grpSp>
        <p:nvGrpSpPr>
          <p:cNvPr id="31" name="Group 30">
            <a:extLst>
              <a:ext uri="{FF2B5EF4-FFF2-40B4-BE49-F238E27FC236}">
                <a16:creationId xmlns:a16="http://schemas.microsoft.com/office/drawing/2014/main" id="{3A8C9064-80B5-9347-AE07-44054CEAA46A}"/>
              </a:ext>
            </a:extLst>
          </p:cNvPr>
          <p:cNvGrpSpPr/>
          <p:nvPr/>
        </p:nvGrpSpPr>
        <p:grpSpPr>
          <a:xfrm>
            <a:off x="1036210" y="1435596"/>
            <a:ext cx="2895640" cy="3081751"/>
            <a:chOff x="545990" y="1575297"/>
            <a:chExt cx="2358819" cy="2510427"/>
          </a:xfrm>
        </p:grpSpPr>
        <p:sp>
          <p:nvSpPr>
            <p:cNvPr id="32" name="Freeform 9">
              <a:extLst>
                <a:ext uri="{FF2B5EF4-FFF2-40B4-BE49-F238E27FC236}">
                  <a16:creationId xmlns:a16="http://schemas.microsoft.com/office/drawing/2014/main" id="{BB20C83F-C20E-7740-B2E9-02FB46890114}"/>
                </a:ext>
              </a:extLst>
            </p:cNvPr>
            <p:cNvSpPr>
              <a:spLocks/>
            </p:cNvSpPr>
            <p:nvPr/>
          </p:nvSpPr>
          <p:spPr bwMode="auto">
            <a:xfrm>
              <a:off x="1071841" y="1575297"/>
              <a:ext cx="1182824" cy="629656"/>
            </a:xfrm>
            <a:custGeom>
              <a:avLst/>
              <a:gdLst>
                <a:gd name="T0" fmla="*/ 417 w 417"/>
                <a:gd name="T1" fmla="*/ 221 h 221"/>
                <a:gd name="T2" fmla="*/ 409 w 417"/>
                <a:gd name="T3" fmla="*/ 211 h 221"/>
                <a:gd name="T4" fmla="*/ 392 w 417"/>
                <a:gd name="T5" fmla="*/ 188 h 221"/>
                <a:gd name="T6" fmla="*/ 378 w 417"/>
                <a:gd name="T7" fmla="*/ 177 h 221"/>
                <a:gd name="T8" fmla="*/ 359 w 417"/>
                <a:gd name="T9" fmla="*/ 158 h 221"/>
                <a:gd name="T10" fmla="*/ 320 w 417"/>
                <a:gd name="T11" fmla="*/ 141 h 221"/>
                <a:gd name="T12" fmla="*/ 295 w 417"/>
                <a:gd name="T13" fmla="*/ 133 h 221"/>
                <a:gd name="T14" fmla="*/ 286 w 417"/>
                <a:gd name="T15" fmla="*/ 109 h 221"/>
                <a:gd name="T16" fmla="*/ 262 w 417"/>
                <a:gd name="T17" fmla="*/ 91 h 221"/>
                <a:gd name="T18" fmla="*/ 253 w 417"/>
                <a:gd name="T19" fmla="*/ 69 h 221"/>
                <a:gd name="T20" fmla="*/ 235 w 417"/>
                <a:gd name="T21" fmla="*/ 54 h 221"/>
                <a:gd name="T22" fmla="*/ 224 w 417"/>
                <a:gd name="T23" fmla="*/ 39 h 221"/>
                <a:gd name="T24" fmla="*/ 201 w 417"/>
                <a:gd name="T25" fmla="*/ 28 h 221"/>
                <a:gd name="T26" fmla="*/ 190 w 417"/>
                <a:gd name="T27" fmla="*/ 20 h 221"/>
                <a:gd name="T28" fmla="*/ 172 w 417"/>
                <a:gd name="T29" fmla="*/ 20 h 221"/>
                <a:gd name="T30" fmla="*/ 133 w 417"/>
                <a:gd name="T31" fmla="*/ 73 h 221"/>
                <a:gd name="T32" fmla="*/ 106 w 417"/>
                <a:gd name="T33" fmla="*/ 110 h 221"/>
                <a:gd name="T34" fmla="*/ 43 w 417"/>
                <a:gd name="T35" fmla="*/ 158 h 221"/>
                <a:gd name="T36" fmla="*/ 8 w 417"/>
                <a:gd name="T37" fmla="*/ 210 h 221"/>
                <a:gd name="T38" fmla="*/ 0 w 417"/>
                <a:gd name="T39" fmla="*/ 221 h 221"/>
                <a:gd name="T40" fmla="*/ 417 w 417"/>
                <a:gd name="T41"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7" h="221">
                  <a:moveTo>
                    <a:pt x="417" y="221"/>
                  </a:moveTo>
                  <a:cubicBezTo>
                    <a:pt x="414" y="219"/>
                    <a:pt x="411" y="216"/>
                    <a:pt x="409" y="211"/>
                  </a:cubicBezTo>
                  <a:cubicBezTo>
                    <a:pt x="401" y="195"/>
                    <a:pt x="397" y="192"/>
                    <a:pt x="392" y="188"/>
                  </a:cubicBezTo>
                  <a:cubicBezTo>
                    <a:pt x="387" y="184"/>
                    <a:pt x="381" y="181"/>
                    <a:pt x="378" y="177"/>
                  </a:cubicBezTo>
                  <a:cubicBezTo>
                    <a:pt x="375" y="173"/>
                    <a:pt x="363" y="167"/>
                    <a:pt x="359" y="158"/>
                  </a:cubicBezTo>
                  <a:cubicBezTo>
                    <a:pt x="355" y="149"/>
                    <a:pt x="324" y="142"/>
                    <a:pt x="320" y="141"/>
                  </a:cubicBezTo>
                  <a:cubicBezTo>
                    <a:pt x="316" y="140"/>
                    <a:pt x="298" y="136"/>
                    <a:pt x="295" y="133"/>
                  </a:cubicBezTo>
                  <a:cubicBezTo>
                    <a:pt x="292" y="130"/>
                    <a:pt x="294" y="125"/>
                    <a:pt x="286" y="109"/>
                  </a:cubicBezTo>
                  <a:cubicBezTo>
                    <a:pt x="278" y="93"/>
                    <a:pt x="267" y="104"/>
                    <a:pt x="262" y="91"/>
                  </a:cubicBezTo>
                  <a:cubicBezTo>
                    <a:pt x="257" y="78"/>
                    <a:pt x="261" y="78"/>
                    <a:pt x="253" y="69"/>
                  </a:cubicBezTo>
                  <a:cubicBezTo>
                    <a:pt x="245" y="60"/>
                    <a:pt x="238" y="57"/>
                    <a:pt x="235" y="54"/>
                  </a:cubicBezTo>
                  <a:cubicBezTo>
                    <a:pt x="232" y="51"/>
                    <a:pt x="227" y="48"/>
                    <a:pt x="224" y="39"/>
                  </a:cubicBezTo>
                  <a:cubicBezTo>
                    <a:pt x="221" y="30"/>
                    <a:pt x="205" y="29"/>
                    <a:pt x="201" y="28"/>
                  </a:cubicBezTo>
                  <a:cubicBezTo>
                    <a:pt x="197" y="27"/>
                    <a:pt x="193" y="27"/>
                    <a:pt x="190" y="20"/>
                  </a:cubicBezTo>
                  <a:cubicBezTo>
                    <a:pt x="187" y="13"/>
                    <a:pt x="179" y="0"/>
                    <a:pt x="172" y="20"/>
                  </a:cubicBezTo>
                  <a:cubicBezTo>
                    <a:pt x="165" y="40"/>
                    <a:pt x="139" y="65"/>
                    <a:pt x="133" y="73"/>
                  </a:cubicBezTo>
                  <a:cubicBezTo>
                    <a:pt x="127" y="81"/>
                    <a:pt x="119" y="105"/>
                    <a:pt x="106" y="110"/>
                  </a:cubicBezTo>
                  <a:cubicBezTo>
                    <a:pt x="93" y="115"/>
                    <a:pt x="50" y="127"/>
                    <a:pt x="43" y="158"/>
                  </a:cubicBezTo>
                  <a:cubicBezTo>
                    <a:pt x="36" y="189"/>
                    <a:pt x="24" y="199"/>
                    <a:pt x="8" y="210"/>
                  </a:cubicBezTo>
                  <a:cubicBezTo>
                    <a:pt x="3" y="213"/>
                    <a:pt x="1" y="217"/>
                    <a:pt x="0" y="221"/>
                  </a:cubicBezTo>
                  <a:lnTo>
                    <a:pt x="417" y="221"/>
                  </a:lnTo>
                  <a:close/>
                </a:path>
              </a:pathLst>
            </a:custGeom>
            <a:solidFill>
              <a:srgbClr val="545B64">
                <a:lumMod val="60000"/>
                <a:lumOff val="40000"/>
              </a:srgbClr>
            </a:solidFill>
            <a:ln w="12700" cap="flat">
              <a:solidFill>
                <a:srgbClr val="545B64">
                  <a:lumMod val="60000"/>
                  <a:lumOff val="40000"/>
                </a:srgbClr>
              </a:solidFill>
              <a:prstDash val="solid"/>
              <a:miter lim="800000"/>
              <a:headEnd/>
              <a:tailEnd/>
            </a:ln>
          </p:spPr>
          <p:txBody>
            <a:bodyPr vert="horz" wrap="square" lIns="91440" tIns="45720" rIns="91440" bIns="45720" numCol="1" anchor="t" anchorCtr="0" compatLnSpc="1">
              <a:prstTxWarp prst="textNoShape">
                <a:avLst/>
              </a:prstTxWarp>
            </a:bodyPr>
            <a:lstStyle/>
            <a:p>
              <a:pPr defTabSz="571500">
                <a:defRPr/>
              </a:pPr>
              <a:endParaRPr lang="en-US" sz="2880" kern="0">
                <a:solidFill>
                  <a:srgbClr val="1D516C"/>
                </a:solidFill>
                <a:latin typeface="Arial"/>
              </a:endParaRPr>
            </a:p>
          </p:txBody>
        </p:sp>
        <p:sp>
          <p:nvSpPr>
            <p:cNvPr id="33" name="Freeform 5">
              <a:extLst>
                <a:ext uri="{FF2B5EF4-FFF2-40B4-BE49-F238E27FC236}">
                  <a16:creationId xmlns:a16="http://schemas.microsoft.com/office/drawing/2014/main" id="{5C80B759-B475-1344-8F43-8591800BE898}"/>
                </a:ext>
              </a:extLst>
            </p:cNvPr>
            <p:cNvSpPr>
              <a:spLocks/>
            </p:cNvSpPr>
            <p:nvPr/>
          </p:nvSpPr>
          <p:spPr bwMode="auto">
            <a:xfrm>
              <a:off x="545990" y="2204953"/>
              <a:ext cx="2358819" cy="1880771"/>
            </a:xfrm>
            <a:custGeom>
              <a:avLst/>
              <a:gdLst>
                <a:gd name="T0" fmla="*/ 761 w 831"/>
                <a:gd name="T1" fmla="*/ 239 h 660"/>
                <a:gd name="T2" fmla="*/ 727 w 831"/>
                <a:gd name="T3" fmla="*/ 145 h 660"/>
                <a:gd name="T4" fmla="*/ 664 w 831"/>
                <a:gd name="T5" fmla="*/ 77 h 660"/>
                <a:gd name="T6" fmla="*/ 623 w 831"/>
                <a:gd name="T7" fmla="*/ 27 h 660"/>
                <a:gd name="T8" fmla="*/ 614 w 831"/>
                <a:gd name="T9" fmla="*/ 4 h 660"/>
                <a:gd name="T10" fmla="*/ 602 w 831"/>
                <a:gd name="T11" fmla="*/ 0 h 660"/>
                <a:gd name="T12" fmla="*/ 185 w 831"/>
                <a:gd name="T13" fmla="*/ 0 h 660"/>
                <a:gd name="T14" fmla="*/ 186 w 831"/>
                <a:gd name="T15" fmla="*/ 21 h 660"/>
                <a:gd name="T16" fmla="*/ 148 w 831"/>
                <a:gd name="T17" fmla="*/ 103 h 660"/>
                <a:gd name="T18" fmla="*/ 106 w 831"/>
                <a:gd name="T19" fmla="*/ 161 h 660"/>
                <a:gd name="T20" fmla="*/ 88 w 831"/>
                <a:gd name="T21" fmla="*/ 204 h 660"/>
                <a:gd name="T22" fmla="*/ 55 w 831"/>
                <a:gd name="T23" fmla="*/ 328 h 660"/>
                <a:gd name="T24" fmla="*/ 55 w 831"/>
                <a:gd name="T25" fmla="*/ 423 h 660"/>
                <a:gd name="T26" fmla="*/ 97 w 831"/>
                <a:gd name="T27" fmla="*/ 510 h 660"/>
                <a:gd name="T28" fmla="*/ 148 w 831"/>
                <a:gd name="T29" fmla="*/ 579 h 660"/>
                <a:gd name="T30" fmla="*/ 208 w 831"/>
                <a:gd name="T31" fmla="*/ 613 h 660"/>
                <a:gd name="T32" fmla="*/ 319 w 831"/>
                <a:gd name="T33" fmla="*/ 657 h 660"/>
                <a:gd name="T34" fmla="*/ 528 w 831"/>
                <a:gd name="T35" fmla="*/ 624 h 660"/>
                <a:gd name="T36" fmla="*/ 664 w 831"/>
                <a:gd name="T37" fmla="*/ 622 h 660"/>
                <a:gd name="T38" fmla="*/ 770 w 831"/>
                <a:gd name="T39" fmla="*/ 541 h 660"/>
                <a:gd name="T40" fmla="*/ 799 w 831"/>
                <a:gd name="T41" fmla="*/ 412 h 660"/>
                <a:gd name="T42" fmla="*/ 813 w 831"/>
                <a:gd name="T43" fmla="*/ 310 h 660"/>
                <a:gd name="T44" fmla="*/ 761 w 831"/>
                <a:gd name="T45" fmla="*/ 239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1" h="660">
                  <a:moveTo>
                    <a:pt x="761" y="239"/>
                  </a:moveTo>
                  <a:cubicBezTo>
                    <a:pt x="742" y="196"/>
                    <a:pt x="777" y="204"/>
                    <a:pt x="727" y="145"/>
                  </a:cubicBezTo>
                  <a:cubicBezTo>
                    <a:pt x="677" y="86"/>
                    <a:pt x="676" y="107"/>
                    <a:pt x="664" y="77"/>
                  </a:cubicBezTo>
                  <a:cubicBezTo>
                    <a:pt x="652" y="47"/>
                    <a:pt x="641" y="36"/>
                    <a:pt x="623" y="27"/>
                  </a:cubicBezTo>
                  <a:cubicBezTo>
                    <a:pt x="605" y="18"/>
                    <a:pt x="624" y="7"/>
                    <a:pt x="614" y="4"/>
                  </a:cubicBezTo>
                  <a:cubicBezTo>
                    <a:pt x="614" y="4"/>
                    <a:pt x="608" y="5"/>
                    <a:pt x="602" y="0"/>
                  </a:cubicBezTo>
                  <a:cubicBezTo>
                    <a:pt x="185" y="0"/>
                    <a:pt x="185" y="0"/>
                    <a:pt x="185" y="0"/>
                  </a:cubicBezTo>
                  <a:cubicBezTo>
                    <a:pt x="184" y="8"/>
                    <a:pt x="189" y="16"/>
                    <a:pt x="186" y="21"/>
                  </a:cubicBezTo>
                  <a:cubicBezTo>
                    <a:pt x="181" y="29"/>
                    <a:pt x="148" y="81"/>
                    <a:pt x="148" y="103"/>
                  </a:cubicBezTo>
                  <a:cubicBezTo>
                    <a:pt x="148" y="125"/>
                    <a:pt x="110" y="154"/>
                    <a:pt x="106" y="161"/>
                  </a:cubicBezTo>
                  <a:cubicBezTo>
                    <a:pt x="102" y="168"/>
                    <a:pt x="115" y="138"/>
                    <a:pt x="88" y="204"/>
                  </a:cubicBezTo>
                  <a:cubicBezTo>
                    <a:pt x="61" y="270"/>
                    <a:pt x="110" y="235"/>
                    <a:pt x="55" y="328"/>
                  </a:cubicBezTo>
                  <a:cubicBezTo>
                    <a:pt x="0" y="421"/>
                    <a:pt x="29" y="373"/>
                    <a:pt x="55" y="423"/>
                  </a:cubicBezTo>
                  <a:cubicBezTo>
                    <a:pt x="81" y="473"/>
                    <a:pt x="79" y="452"/>
                    <a:pt x="97" y="510"/>
                  </a:cubicBezTo>
                  <a:cubicBezTo>
                    <a:pt x="115" y="568"/>
                    <a:pt x="134" y="559"/>
                    <a:pt x="148" y="579"/>
                  </a:cubicBezTo>
                  <a:cubicBezTo>
                    <a:pt x="162" y="599"/>
                    <a:pt x="204" y="594"/>
                    <a:pt x="208" y="613"/>
                  </a:cubicBezTo>
                  <a:cubicBezTo>
                    <a:pt x="212" y="632"/>
                    <a:pt x="213" y="660"/>
                    <a:pt x="319" y="657"/>
                  </a:cubicBezTo>
                  <a:cubicBezTo>
                    <a:pt x="425" y="654"/>
                    <a:pt x="468" y="592"/>
                    <a:pt x="528" y="624"/>
                  </a:cubicBezTo>
                  <a:cubicBezTo>
                    <a:pt x="588" y="656"/>
                    <a:pt x="644" y="640"/>
                    <a:pt x="664" y="622"/>
                  </a:cubicBezTo>
                  <a:cubicBezTo>
                    <a:pt x="684" y="604"/>
                    <a:pt x="729" y="612"/>
                    <a:pt x="770" y="541"/>
                  </a:cubicBezTo>
                  <a:cubicBezTo>
                    <a:pt x="811" y="470"/>
                    <a:pt x="791" y="454"/>
                    <a:pt x="799" y="412"/>
                  </a:cubicBezTo>
                  <a:cubicBezTo>
                    <a:pt x="807" y="370"/>
                    <a:pt x="831" y="346"/>
                    <a:pt x="813" y="310"/>
                  </a:cubicBezTo>
                  <a:cubicBezTo>
                    <a:pt x="795" y="274"/>
                    <a:pt x="780" y="282"/>
                    <a:pt x="761" y="239"/>
                  </a:cubicBezTo>
                  <a:close/>
                </a:path>
              </a:pathLst>
            </a:custGeom>
            <a:solidFill>
              <a:srgbClr val="545B64"/>
            </a:solidFill>
            <a:ln w="12700" cap="flat">
              <a:solidFill>
                <a:srgbClr val="545B64"/>
              </a:solidFill>
              <a:prstDash val="solid"/>
              <a:miter lim="800000"/>
              <a:headEnd/>
              <a:tailEnd/>
            </a:ln>
          </p:spPr>
          <p:txBody>
            <a:bodyPr vert="horz" wrap="square" lIns="91440" tIns="45720" rIns="91440" bIns="45720" numCol="1" anchor="t" anchorCtr="0" compatLnSpc="1">
              <a:prstTxWarp prst="textNoShape">
                <a:avLst/>
              </a:prstTxWarp>
            </a:bodyPr>
            <a:lstStyle/>
            <a:p>
              <a:pPr defTabSz="571500">
                <a:defRPr/>
              </a:pPr>
              <a:endParaRPr lang="en-US" sz="2880" kern="0">
                <a:solidFill>
                  <a:srgbClr val="1D516C"/>
                </a:solidFill>
                <a:latin typeface="Arial"/>
              </a:endParaRPr>
            </a:p>
          </p:txBody>
        </p:sp>
        <p:sp>
          <p:nvSpPr>
            <p:cNvPr id="34" name="Freeform 7">
              <a:extLst>
                <a:ext uri="{FF2B5EF4-FFF2-40B4-BE49-F238E27FC236}">
                  <a16:creationId xmlns:a16="http://schemas.microsoft.com/office/drawing/2014/main" id="{E61A1E22-0747-1140-98DD-38EC7B9791C6}"/>
                </a:ext>
              </a:extLst>
            </p:cNvPr>
            <p:cNvSpPr>
              <a:spLocks/>
            </p:cNvSpPr>
            <p:nvPr/>
          </p:nvSpPr>
          <p:spPr bwMode="auto">
            <a:xfrm>
              <a:off x="1230280" y="1638126"/>
              <a:ext cx="1029849" cy="566827"/>
            </a:xfrm>
            <a:custGeom>
              <a:avLst/>
              <a:gdLst>
                <a:gd name="T0" fmla="*/ 145 w 363"/>
                <a:gd name="T1" fmla="*/ 15 h 199"/>
                <a:gd name="T2" fmla="*/ 132 w 363"/>
                <a:gd name="T3" fmla="*/ 6 h 199"/>
                <a:gd name="T4" fmla="*/ 125 w 363"/>
                <a:gd name="T5" fmla="*/ 22 h 199"/>
                <a:gd name="T6" fmla="*/ 143 w 363"/>
                <a:gd name="T7" fmla="*/ 34 h 199"/>
                <a:gd name="T8" fmla="*/ 145 w 363"/>
                <a:gd name="T9" fmla="*/ 50 h 199"/>
                <a:gd name="T10" fmla="*/ 126 w 363"/>
                <a:gd name="T11" fmla="*/ 50 h 199"/>
                <a:gd name="T12" fmla="*/ 110 w 363"/>
                <a:gd name="T13" fmla="*/ 64 h 199"/>
                <a:gd name="T14" fmla="*/ 102 w 363"/>
                <a:gd name="T15" fmla="*/ 73 h 199"/>
                <a:gd name="T16" fmla="*/ 99 w 363"/>
                <a:gd name="T17" fmla="*/ 90 h 199"/>
                <a:gd name="T18" fmla="*/ 57 w 363"/>
                <a:gd name="T19" fmla="*/ 105 h 199"/>
                <a:gd name="T20" fmla="*/ 40 w 363"/>
                <a:gd name="T21" fmla="*/ 120 h 199"/>
                <a:gd name="T22" fmla="*/ 22 w 363"/>
                <a:gd name="T23" fmla="*/ 160 h 199"/>
                <a:gd name="T24" fmla="*/ 27 w 363"/>
                <a:gd name="T25" fmla="*/ 167 h 199"/>
                <a:gd name="T26" fmla="*/ 62 w 363"/>
                <a:gd name="T27" fmla="*/ 124 h 199"/>
                <a:gd name="T28" fmla="*/ 87 w 363"/>
                <a:gd name="T29" fmla="*/ 104 h 199"/>
                <a:gd name="T30" fmla="*/ 116 w 363"/>
                <a:gd name="T31" fmla="*/ 100 h 199"/>
                <a:gd name="T32" fmla="*/ 117 w 363"/>
                <a:gd name="T33" fmla="*/ 116 h 199"/>
                <a:gd name="T34" fmla="*/ 97 w 363"/>
                <a:gd name="T35" fmla="*/ 142 h 199"/>
                <a:gd name="T36" fmla="*/ 97 w 363"/>
                <a:gd name="T37" fmla="*/ 150 h 199"/>
                <a:gd name="T38" fmla="*/ 132 w 363"/>
                <a:gd name="T39" fmla="*/ 119 h 199"/>
                <a:gd name="T40" fmla="*/ 140 w 363"/>
                <a:gd name="T41" fmla="*/ 98 h 199"/>
                <a:gd name="T42" fmla="*/ 143 w 363"/>
                <a:gd name="T43" fmla="*/ 124 h 199"/>
                <a:gd name="T44" fmla="*/ 134 w 363"/>
                <a:gd name="T45" fmla="*/ 137 h 199"/>
                <a:gd name="T46" fmla="*/ 125 w 363"/>
                <a:gd name="T47" fmla="*/ 155 h 199"/>
                <a:gd name="T48" fmla="*/ 147 w 363"/>
                <a:gd name="T49" fmla="*/ 133 h 199"/>
                <a:gd name="T50" fmla="*/ 158 w 363"/>
                <a:gd name="T51" fmla="*/ 114 h 199"/>
                <a:gd name="T52" fmla="*/ 160 w 363"/>
                <a:gd name="T53" fmla="*/ 93 h 199"/>
                <a:gd name="T54" fmla="*/ 173 w 363"/>
                <a:gd name="T55" fmla="*/ 123 h 199"/>
                <a:gd name="T56" fmla="*/ 166 w 363"/>
                <a:gd name="T57" fmla="*/ 140 h 199"/>
                <a:gd name="T58" fmla="*/ 181 w 363"/>
                <a:gd name="T59" fmla="*/ 146 h 199"/>
                <a:gd name="T60" fmla="*/ 181 w 363"/>
                <a:gd name="T61" fmla="*/ 174 h 199"/>
                <a:gd name="T62" fmla="*/ 191 w 363"/>
                <a:gd name="T63" fmla="*/ 173 h 199"/>
                <a:gd name="T64" fmla="*/ 197 w 363"/>
                <a:gd name="T65" fmla="*/ 129 h 199"/>
                <a:gd name="T66" fmla="*/ 211 w 363"/>
                <a:gd name="T67" fmla="*/ 145 h 199"/>
                <a:gd name="T68" fmla="*/ 211 w 363"/>
                <a:gd name="T69" fmla="*/ 166 h 199"/>
                <a:gd name="T70" fmla="*/ 208 w 363"/>
                <a:gd name="T71" fmla="*/ 177 h 199"/>
                <a:gd name="T72" fmla="*/ 231 w 363"/>
                <a:gd name="T73" fmla="*/ 148 h 199"/>
                <a:gd name="T74" fmla="*/ 238 w 363"/>
                <a:gd name="T75" fmla="*/ 150 h 199"/>
                <a:gd name="T76" fmla="*/ 241 w 363"/>
                <a:gd name="T77" fmla="*/ 168 h 199"/>
                <a:gd name="T78" fmla="*/ 264 w 363"/>
                <a:gd name="T79" fmla="*/ 145 h 199"/>
                <a:gd name="T80" fmla="*/ 269 w 363"/>
                <a:gd name="T81" fmla="*/ 172 h 199"/>
                <a:gd name="T82" fmla="*/ 284 w 363"/>
                <a:gd name="T83" fmla="*/ 187 h 199"/>
                <a:gd name="T84" fmla="*/ 301 w 363"/>
                <a:gd name="T85" fmla="*/ 193 h 199"/>
                <a:gd name="T86" fmla="*/ 347 w 363"/>
                <a:gd name="T87" fmla="*/ 197 h 199"/>
                <a:gd name="T88" fmla="*/ 339 w 363"/>
                <a:gd name="T89" fmla="*/ 175 h 199"/>
                <a:gd name="T90" fmla="*/ 305 w 363"/>
                <a:gd name="T91" fmla="*/ 150 h 199"/>
                <a:gd name="T92" fmla="*/ 291 w 363"/>
                <a:gd name="T93" fmla="*/ 136 h 199"/>
                <a:gd name="T94" fmla="*/ 240 w 363"/>
                <a:gd name="T95" fmla="*/ 118 h 199"/>
                <a:gd name="T96" fmla="*/ 220 w 363"/>
                <a:gd name="T97" fmla="*/ 85 h 199"/>
                <a:gd name="T98" fmla="*/ 196 w 363"/>
                <a:gd name="T99" fmla="*/ 59 h 199"/>
                <a:gd name="T100" fmla="*/ 178 w 363"/>
                <a:gd name="T101" fmla="*/ 36 h 199"/>
                <a:gd name="T102" fmla="*/ 150 w 363"/>
                <a:gd name="T103" fmla="*/ 22 h 199"/>
                <a:gd name="T104" fmla="*/ 145 w 363"/>
                <a:gd name="T105" fmla="*/ 1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 h="199">
                  <a:moveTo>
                    <a:pt x="145" y="15"/>
                  </a:moveTo>
                  <a:cubicBezTo>
                    <a:pt x="145" y="15"/>
                    <a:pt x="138" y="0"/>
                    <a:pt x="132" y="6"/>
                  </a:cubicBezTo>
                  <a:cubicBezTo>
                    <a:pt x="127" y="13"/>
                    <a:pt x="113" y="14"/>
                    <a:pt x="125" y="22"/>
                  </a:cubicBezTo>
                  <a:cubicBezTo>
                    <a:pt x="136" y="30"/>
                    <a:pt x="140" y="24"/>
                    <a:pt x="143" y="34"/>
                  </a:cubicBezTo>
                  <a:cubicBezTo>
                    <a:pt x="146" y="44"/>
                    <a:pt x="156" y="49"/>
                    <a:pt x="145" y="50"/>
                  </a:cubicBezTo>
                  <a:cubicBezTo>
                    <a:pt x="135" y="51"/>
                    <a:pt x="137" y="44"/>
                    <a:pt x="126" y="50"/>
                  </a:cubicBezTo>
                  <a:cubicBezTo>
                    <a:pt x="115" y="56"/>
                    <a:pt x="110" y="64"/>
                    <a:pt x="110" y="64"/>
                  </a:cubicBezTo>
                  <a:cubicBezTo>
                    <a:pt x="110" y="64"/>
                    <a:pt x="93" y="59"/>
                    <a:pt x="102" y="73"/>
                  </a:cubicBezTo>
                  <a:cubicBezTo>
                    <a:pt x="112" y="87"/>
                    <a:pt x="124" y="93"/>
                    <a:pt x="99" y="90"/>
                  </a:cubicBezTo>
                  <a:cubicBezTo>
                    <a:pt x="74" y="87"/>
                    <a:pt x="65" y="99"/>
                    <a:pt x="57" y="105"/>
                  </a:cubicBezTo>
                  <a:cubicBezTo>
                    <a:pt x="49" y="112"/>
                    <a:pt x="48" y="101"/>
                    <a:pt x="40" y="120"/>
                  </a:cubicBezTo>
                  <a:cubicBezTo>
                    <a:pt x="32" y="139"/>
                    <a:pt x="38" y="148"/>
                    <a:pt x="22" y="160"/>
                  </a:cubicBezTo>
                  <a:cubicBezTo>
                    <a:pt x="5" y="171"/>
                    <a:pt x="0" y="189"/>
                    <a:pt x="27" y="167"/>
                  </a:cubicBezTo>
                  <a:cubicBezTo>
                    <a:pt x="55" y="144"/>
                    <a:pt x="55" y="137"/>
                    <a:pt x="62" y="124"/>
                  </a:cubicBezTo>
                  <a:cubicBezTo>
                    <a:pt x="69" y="110"/>
                    <a:pt x="68" y="104"/>
                    <a:pt x="87" y="104"/>
                  </a:cubicBezTo>
                  <a:cubicBezTo>
                    <a:pt x="105" y="104"/>
                    <a:pt x="115" y="100"/>
                    <a:pt x="116" y="100"/>
                  </a:cubicBezTo>
                  <a:cubicBezTo>
                    <a:pt x="118" y="99"/>
                    <a:pt x="125" y="101"/>
                    <a:pt x="117" y="116"/>
                  </a:cubicBezTo>
                  <a:cubicBezTo>
                    <a:pt x="110" y="130"/>
                    <a:pt x="106" y="132"/>
                    <a:pt x="97" y="142"/>
                  </a:cubicBezTo>
                  <a:cubicBezTo>
                    <a:pt x="89" y="152"/>
                    <a:pt x="74" y="164"/>
                    <a:pt x="97" y="150"/>
                  </a:cubicBezTo>
                  <a:cubicBezTo>
                    <a:pt x="119" y="136"/>
                    <a:pt x="125" y="135"/>
                    <a:pt x="132" y="119"/>
                  </a:cubicBezTo>
                  <a:cubicBezTo>
                    <a:pt x="139" y="104"/>
                    <a:pt x="138" y="83"/>
                    <a:pt x="140" y="98"/>
                  </a:cubicBezTo>
                  <a:cubicBezTo>
                    <a:pt x="143" y="113"/>
                    <a:pt x="145" y="119"/>
                    <a:pt x="143" y="124"/>
                  </a:cubicBezTo>
                  <a:cubicBezTo>
                    <a:pt x="141" y="129"/>
                    <a:pt x="136" y="132"/>
                    <a:pt x="134" y="137"/>
                  </a:cubicBezTo>
                  <a:cubicBezTo>
                    <a:pt x="131" y="142"/>
                    <a:pt x="119" y="155"/>
                    <a:pt x="125" y="155"/>
                  </a:cubicBezTo>
                  <a:cubicBezTo>
                    <a:pt x="132" y="155"/>
                    <a:pt x="141" y="141"/>
                    <a:pt x="147" y="133"/>
                  </a:cubicBezTo>
                  <a:cubicBezTo>
                    <a:pt x="153" y="124"/>
                    <a:pt x="156" y="125"/>
                    <a:pt x="158" y="114"/>
                  </a:cubicBezTo>
                  <a:cubicBezTo>
                    <a:pt x="160" y="103"/>
                    <a:pt x="150" y="74"/>
                    <a:pt x="160" y="93"/>
                  </a:cubicBezTo>
                  <a:cubicBezTo>
                    <a:pt x="170" y="112"/>
                    <a:pt x="176" y="115"/>
                    <a:pt x="173" y="123"/>
                  </a:cubicBezTo>
                  <a:cubicBezTo>
                    <a:pt x="171" y="132"/>
                    <a:pt x="166" y="137"/>
                    <a:pt x="166" y="140"/>
                  </a:cubicBezTo>
                  <a:cubicBezTo>
                    <a:pt x="166" y="143"/>
                    <a:pt x="181" y="130"/>
                    <a:pt x="181" y="146"/>
                  </a:cubicBezTo>
                  <a:cubicBezTo>
                    <a:pt x="181" y="161"/>
                    <a:pt x="180" y="168"/>
                    <a:pt x="181" y="174"/>
                  </a:cubicBezTo>
                  <a:cubicBezTo>
                    <a:pt x="181" y="179"/>
                    <a:pt x="188" y="185"/>
                    <a:pt x="191" y="173"/>
                  </a:cubicBezTo>
                  <a:cubicBezTo>
                    <a:pt x="193" y="160"/>
                    <a:pt x="189" y="131"/>
                    <a:pt x="197" y="129"/>
                  </a:cubicBezTo>
                  <a:cubicBezTo>
                    <a:pt x="205" y="127"/>
                    <a:pt x="211" y="135"/>
                    <a:pt x="211" y="145"/>
                  </a:cubicBezTo>
                  <a:cubicBezTo>
                    <a:pt x="212" y="155"/>
                    <a:pt x="210" y="162"/>
                    <a:pt x="211" y="166"/>
                  </a:cubicBezTo>
                  <a:cubicBezTo>
                    <a:pt x="212" y="171"/>
                    <a:pt x="203" y="178"/>
                    <a:pt x="208" y="177"/>
                  </a:cubicBezTo>
                  <a:cubicBezTo>
                    <a:pt x="212" y="177"/>
                    <a:pt x="233" y="162"/>
                    <a:pt x="231" y="148"/>
                  </a:cubicBezTo>
                  <a:cubicBezTo>
                    <a:pt x="230" y="133"/>
                    <a:pt x="233" y="139"/>
                    <a:pt x="238" y="150"/>
                  </a:cubicBezTo>
                  <a:cubicBezTo>
                    <a:pt x="242" y="162"/>
                    <a:pt x="227" y="175"/>
                    <a:pt x="241" y="168"/>
                  </a:cubicBezTo>
                  <a:cubicBezTo>
                    <a:pt x="255" y="161"/>
                    <a:pt x="252" y="143"/>
                    <a:pt x="264" y="145"/>
                  </a:cubicBezTo>
                  <a:cubicBezTo>
                    <a:pt x="276" y="147"/>
                    <a:pt x="263" y="167"/>
                    <a:pt x="269" y="172"/>
                  </a:cubicBezTo>
                  <a:cubicBezTo>
                    <a:pt x="275" y="177"/>
                    <a:pt x="275" y="184"/>
                    <a:pt x="284" y="187"/>
                  </a:cubicBezTo>
                  <a:cubicBezTo>
                    <a:pt x="292" y="190"/>
                    <a:pt x="269" y="195"/>
                    <a:pt x="301" y="193"/>
                  </a:cubicBezTo>
                  <a:cubicBezTo>
                    <a:pt x="332" y="192"/>
                    <a:pt x="346" y="199"/>
                    <a:pt x="347" y="197"/>
                  </a:cubicBezTo>
                  <a:cubicBezTo>
                    <a:pt x="348" y="196"/>
                    <a:pt x="363" y="193"/>
                    <a:pt x="339" y="175"/>
                  </a:cubicBezTo>
                  <a:cubicBezTo>
                    <a:pt x="316" y="157"/>
                    <a:pt x="310" y="156"/>
                    <a:pt x="305" y="150"/>
                  </a:cubicBezTo>
                  <a:cubicBezTo>
                    <a:pt x="300" y="143"/>
                    <a:pt x="314" y="148"/>
                    <a:pt x="291" y="136"/>
                  </a:cubicBezTo>
                  <a:cubicBezTo>
                    <a:pt x="267" y="124"/>
                    <a:pt x="250" y="124"/>
                    <a:pt x="240" y="118"/>
                  </a:cubicBezTo>
                  <a:cubicBezTo>
                    <a:pt x="229" y="111"/>
                    <a:pt x="223" y="93"/>
                    <a:pt x="220" y="85"/>
                  </a:cubicBezTo>
                  <a:cubicBezTo>
                    <a:pt x="216" y="77"/>
                    <a:pt x="200" y="70"/>
                    <a:pt x="196" y="59"/>
                  </a:cubicBezTo>
                  <a:cubicBezTo>
                    <a:pt x="192" y="48"/>
                    <a:pt x="190" y="46"/>
                    <a:pt x="178" y="36"/>
                  </a:cubicBezTo>
                  <a:cubicBezTo>
                    <a:pt x="167" y="27"/>
                    <a:pt x="151" y="25"/>
                    <a:pt x="150" y="22"/>
                  </a:cubicBezTo>
                  <a:cubicBezTo>
                    <a:pt x="148" y="19"/>
                    <a:pt x="145" y="15"/>
                    <a:pt x="145" y="15"/>
                  </a:cubicBez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571500">
                <a:defRPr/>
              </a:pPr>
              <a:endParaRPr lang="en-US" sz="2880" kern="0">
                <a:solidFill>
                  <a:srgbClr val="1D516C"/>
                </a:solidFill>
                <a:latin typeface="Arial"/>
              </a:endParaRPr>
            </a:p>
          </p:txBody>
        </p:sp>
      </p:grpSp>
      <p:grpSp>
        <p:nvGrpSpPr>
          <p:cNvPr id="35" name="Group 34">
            <a:extLst>
              <a:ext uri="{FF2B5EF4-FFF2-40B4-BE49-F238E27FC236}">
                <a16:creationId xmlns:a16="http://schemas.microsoft.com/office/drawing/2014/main" id="{D974D88C-7BC4-694C-B3A8-AE63AC3F054E}"/>
              </a:ext>
            </a:extLst>
          </p:cNvPr>
          <p:cNvGrpSpPr/>
          <p:nvPr/>
        </p:nvGrpSpPr>
        <p:grpSpPr>
          <a:xfrm>
            <a:off x="4033047" y="1435597"/>
            <a:ext cx="1941604" cy="1542553"/>
            <a:chOff x="3997487" y="1575297"/>
            <a:chExt cx="1581651" cy="1256580"/>
          </a:xfrm>
        </p:grpSpPr>
        <p:sp>
          <p:nvSpPr>
            <p:cNvPr id="36" name="Freeform 10">
              <a:extLst>
                <a:ext uri="{FF2B5EF4-FFF2-40B4-BE49-F238E27FC236}">
                  <a16:creationId xmlns:a16="http://schemas.microsoft.com/office/drawing/2014/main" id="{034D1D58-A648-264F-A236-570F6AE2070A}"/>
                </a:ext>
              </a:extLst>
            </p:cNvPr>
            <p:cNvSpPr>
              <a:spLocks/>
            </p:cNvSpPr>
            <p:nvPr/>
          </p:nvSpPr>
          <p:spPr bwMode="auto">
            <a:xfrm>
              <a:off x="4136803" y="1575297"/>
              <a:ext cx="1184190" cy="629656"/>
            </a:xfrm>
            <a:custGeom>
              <a:avLst/>
              <a:gdLst>
                <a:gd name="T0" fmla="*/ 417 w 417"/>
                <a:gd name="T1" fmla="*/ 221 h 221"/>
                <a:gd name="T2" fmla="*/ 409 w 417"/>
                <a:gd name="T3" fmla="*/ 211 h 221"/>
                <a:gd name="T4" fmla="*/ 392 w 417"/>
                <a:gd name="T5" fmla="*/ 188 h 221"/>
                <a:gd name="T6" fmla="*/ 378 w 417"/>
                <a:gd name="T7" fmla="*/ 177 h 221"/>
                <a:gd name="T8" fmla="*/ 359 w 417"/>
                <a:gd name="T9" fmla="*/ 158 h 221"/>
                <a:gd name="T10" fmla="*/ 320 w 417"/>
                <a:gd name="T11" fmla="*/ 141 h 221"/>
                <a:gd name="T12" fmla="*/ 295 w 417"/>
                <a:gd name="T13" fmla="*/ 133 h 221"/>
                <a:gd name="T14" fmla="*/ 286 w 417"/>
                <a:gd name="T15" fmla="*/ 109 h 221"/>
                <a:gd name="T16" fmla="*/ 262 w 417"/>
                <a:gd name="T17" fmla="*/ 91 h 221"/>
                <a:gd name="T18" fmla="*/ 253 w 417"/>
                <a:gd name="T19" fmla="*/ 69 h 221"/>
                <a:gd name="T20" fmla="*/ 235 w 417"/>
                <a:gd name="T21" fmla="*/ 54 h 221"/>
                <a:gd name="T22" fmla="*/ 224 w 417"/>
                <a:gd name="T23" fmla="*/ 39 h 221"/>
                <a:gd name="T24" fmla="*/ 201 w 417"/>
                <a:gd name="T25" fmla="*/ 28 h 221"/>
                <a:gd name="T26" fmla="*/ 190 w 417"/>
                <a:gd name="T27" fmla="*/ 20 h 221"/>
                <a:gd name="T28" fmla="*/ 172 w 417"/>
                <a:gd name="T29" fmla="*/ 20 h 221"/>
                <a:gd name="T30" fmla="*/ 133 w 417"/>
                <a:gd name="T31" fmla="*/ 73 h 221"/>
                <a:gd name="T32" fmla="*/ 106 w 417"/>
                <a:gd name="T33" fmla="*/ 110 h 221"/>
                <a:gd name="T34" fmla="*/ 43 w 417"/>
                <a:gd name="T35" fmla="*/ 158 h 221"/>
                <a:gd name="T36" fmla="*/ 8 w 417"/>
                <a:gd name="T37" fmla="*/ 210 h 221"/>
                <a:gd name="T38" fmla="*/ 0 w 417"/>
                <a:gd name="T39" fmla="*/ 221 h 221"/>
                <a:gd name="T40" fmla="*/ 417 w 417"/>
                <a:gd name="T41"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7" h="221">
                  <a:moveTo>
                    <a:pt x="417" y="221"/>
                  </a:moveTo>
                  <a:cubicBezTo>
                    <a:pt x="414" y="219"/>
                    <a:pt x="411" y="216"/>
                    <a:pt x="409" y="211"/>
                  </a:cubicBezTo>
                  <a:cubicBezTo>
                    <a:pt x="401" y="195"/>
                    <a:pt x="397" y="192"/>
                    <a:pt x="392" y="188"/>
                  </a:cubicBezTo>
                  <a:cubicBezTo>
                    <a:pt x="387" y="184"/>
                    <a:pt x="381" y="181"/>
                    <a:pt x="378" y="177"/>
                  </a:cubicBezTo>
                  <a:cubicBezTo>
                    <a:pt x="375" y="173"/>
                    <a:pt x="363" y="167"/>
                    <a:pt x="359" y="158"/>
                  </a:cubicBezTo>
                  <a:cubicBezTo>
                    <a:pt x="355" y="149"/>
                    <a:pt x="324" y="142"/>
                    <a:pt x="320" y="141"/>
                  </a:cubicBezTo>
                  <a:cubicBezTo>
                    <a:pt x="316" y="140"/>
                    <a:pt x="298" y="136"/>
                    <a:pt x="295" y="133"/>
                  </a:cubicBezTo>
                  <a:cubicBezTo>
                    <a:pt x="292" y="130"/>
                    <a:pt x="294" y="125"/>
                    <a:pt x="286" y="109"/>
                  </a:cubicBezTo>
                  <a:cubicBezTo>
                    <a:pt x="278" y="93"/>
                    <a:pt x="267" y="104"/>
                    <a:pt x="262" y="91"/>
                  </a:cubicBezTo>
                  <a:cubicBezTo>
                    <a:pt x="257" y="78"/>
                    <a:pt x="261" y="78"/>
                    <a:pt x="253" y="69"/>
                  </a:cubicBezTo>
                  <a:cubicBezTo>
                    <a:pt x="245" y="60"/>
                    <a:pt x="238" y="57"/>
                    <a:pt x="235" y="54"/>
                  </a:cubicBezTo>
                  <a:cubicBezTo>
                    <a:pt x="232" y="51"/>
                    <a:pt x="227" y="48"/>
                    <a:pt x="224" y="39"/>
                  </a:cubicBezTo>
                  <a:cubicBezTo>
                    <a:pt x="221" y="30"/>
                    <a:pt x="205" y="29"/>
                    <a:pt x="201" y="28"/>
                  </a:cubicBezTo>
                  <a:cubicBezTo>
                    <a:pt x="197" y="27"/>
                    <a:pt x="193" y="27"/>
                    <a:pt x="190" y="20"/>
                  </a:cubicBezTo>
                  <a:cubicBezTo>
                    <a:pt x="187" y="13"/>
                    <a:pt x="179" y="0"/>
                    <a:pt x="172" y="20"/>
                  </a:cubicBezTo>
                  <a:cubicBezTo>
                    <a:pt x="165" y="40"/>
                    <a:pt x="139" y="65"/>
                    <a:pt x="133" y="73"/>
                  </a:cubicBezTo>
                  <a:cubicBezTo>
                    <a:pt x="127" y="81"/>
                    <a:pt x="119" y="105"/>
                    <a:pt x="106" y="110"/>
                  </a:cubicBezTo>
                  <a:cubicBezTo>
                    <a:pt x="93" y="115"/>
                    <a:pt x="50" y="127"/>
                    <a:pt x="43" y="158"/>
                  </a:cubicBezTo>
                  <a:cubicBezTo>
                    <a:pt x="36" y="189"/>
                    <a:pt x="24" y="199"/>
                    <a:pt x="8" y="210"/>
                  </a:cubicBezTo>
                  <a:cubicBezTo>
                    <a:pt x="3" y="213"/>
                    <a:pt x="1" y="217"/>
                    <a:pt x="0" y="221"/>
                  </a:cubicBezTo>
                  <a:lnTo>
                    <a:pt x="417" y="221"/>
                  </a:lnTo>
                  <a:close/>
                </a:path>
              </a:pathLst>
            </a:custGeom>
            <a:solidFill>
              <a:srgbClr val="545B64">
                <a:lumMod val="60000"/>
                <a:lumOff val="40000"/>
              </a:srgbClr>
            </a:solidFill>
            <a:ln w="12700" cap="flat">
              <a:solidFill>
                <a:srgbClr val="545B64">
                  <a:lumMod val="60000"/>
                  <a:lumOff val="40000"/>
                </a:srgbClr>
              </a:solidFill>
              <a:prstDash val="solid"/>
              <a:miter lim="800000"/>
              <a:headEnd/>
              <a:tailEnd/>
            </a:ln>
          </p:spPr>
          <p:txBody>
            <a:bodyPr vert="horz" wrap="square" lIns="91440" tIns="45720" rIns="91440" bIns="45720" numCol="1" anchor="t" anchorCtr="0" compatLnSpc="1">
              <a:prstTxWarp prst="textNoShape">
                <a:avLst/>
              </a:prstTxWarp>
            </a:bodyPr>
            <a:lstStyle/>
            <a:p>
              <a:pPr defTabSz="571500">
                <a:defRPr/>
              </a:pPr>
              <a:endParaRPr lang="en-US" sz="2880" kern="0">
                <a:solidFill>
                  <a:srgbClr val="1D516C"/>
                </a:solidFill>
                <a:latin typeface="Arial"/>
              </a:endParaRPr>
            </a:p>
          </p:txBody>
        </p:sp>
        <p:sp>
          <p:nvSpPr>
            <p:cNvPr id="37" name="Freeform 6">
              <a:extLst>
                <a:ext uri="{FF2B5EF4-FFF2-40B4-BE49-F238E27FC236}">
                  <a16:creationId xmlns:a16="http://schemas.microsoft.com/office/drawing/2014/main" id="{AD2C74B7-2C94-A94D-94C6-61B0C4985C4B}"/>
                </a:ext>
              </a:extLst>
            </p:cNvPr>
            <p:cNvSpPr>
              <a:spLocks/>
            </p:cNvSpPr>
            <p:nvPr/>
          </p:nvSpPr>
          <p:spPr bwMode="auto">
            <a:xfrm>
              <a:off x="3997487" y="2194026"/>
              <a:ext cx="1581651" cy="637851"/>
            </a:xfrm>
            <a:custGeom>
              <a:avLst/>
              <a:gdLst>
                <a:gd name="T0" fmla="*/ 528 w 557"/>
                <a:gd name="T1" fmla="*/ 81 h 224"/>
                <a:gd name="T2" fmla="*/ 487 w 557"/>
                <a:gd name="T3" fmla="*/ 31 h 224"/>
                <a:gd name="T4" fmla="*/ 478 w 557"/>
                <a:gd name="T5" fmla="*/ 8 h 224"/>
                <a:gd name="T6" fmla="*/ 466 w 557"/>
                <a:gd name="T7" fmla="*/ 4 h 224"/>
                <a:gd name="T8" fmla="*/ 49 w 557"/>
                <a:gd name="T9" fmla="*/ 4 h 224"/>
                <a:gd name="T10" fmla="*/ 50 w 557"/>
                <a:gd name="T11" fmla="*/ 25 h 224"/>
                <a:gd name="T12" fmla="*/ 15 w 557"/>
                <a:gd name="T13" fmla="*/ 50 h 224"/>
                <a:gd name="T14" fmla="*/ 21 w 557"/>
                <a:gd name="T15" fmla="*/ 121 h 224"/>
                <a:gd name="T16" fmla="*/ 63 w 557"/>
                <a:gd name="T17" fmla="*/ 159 h 224"/>
                <a:gd name="T18" fmla="*/ 131 w 557"/>
                <a:gd name="T19" fmla="*/ 198 h 224"/>
                <a:gd name="T20" fmla="*/ 289 w 557"/>
                <a:gd name="T21" fmla="*/ 202 h 224"/>
                <a:gd name="T22" fmla="*/ 392 w 557"/>
                <a:gd name="T23" fmla="*/ 169 h 224"/>
                <a:gd name="T24" fmla="*/ 473 w 557"/>
                <a:gd name="T25" fmla="*/ 161 h 224"/>
                <a:gd name="T26" fmla="*/ 538 w 557"/>
                <a:gd name="T27" fmla="*/ 110 h 224"/>
                <a:gd name="T28" fmla="*/ 528 w 557"/>
                <a:gd name="T29" fmla="*/ 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224">
                  <a:moveTo>
                    <a:pt x="528" y="81"/>
                  </a:moveTo>
                  <a:cubicBezTo>
                    <a:pt x="514" y="52"/>
                    <a:pt x="505" y="40"/>
                    <a:pt x="487" y="31"/>
                  </a:cubicBezTo>
                  <a:cubicBezTo>
                    <a:pt x="469" y="22"/>
                    <a:pt x="488" y="11"/>
                    <a:pt x="478" y="8"/>
                  </a:cubicBezTo>
                  <a:cubicBezTo>
                    <a:pt x="478" y="8"/>
                    <a:pt x="472" y="9"/>
                    <a:pt x="466" y="4"/>
                  </a:cubicBezTo>
                  <a:cubicBezTo>
                    <a:pt x="49" y="4"/>
                    <a:pt x="49" y="4"/>
                    <a:pt x="49" y="4"/>
                  </a:cubicBezTo>
                  <a:cubicBezTo>
                    <a:pt x="48" y="12"/>
                    <a:pt x="53" y="20"/>
                    <a:pt x="50" y="25"/>
                  </a:cubicBezTo>
                  <a:cubicBezTo>
                    <a:pt x="50" y="25"/>
                    <a:pt x="25" y="0"/>
                    <a:pt x="15" y="50"/>
                  </a:cubicBezTo>
                  <a:cubicBezTo>
                    <a:pt x="5" y="100"/>
                    <a:pt x="0" y="92"/>
                    <a:pt x="21" y="121"/>
                  </a:cubicBezTo>
                  <a:cubicBezTo>
                    <a:pt x="42" y="150"/>
                    <a:pt x="43" y="126"/>
                    <a:pt x="63" y="159"/>
                  </a:cubicBezTo>
                  <a:cubicBezTo>
                    <a:pt x="83" y="192"/>
                    <a:pt x="18" y="180"/>
                    <a:pt x="131" y="198"/>
                  </a:cubicBezTo>
                  <a:cubicBezTo>
                    <a:pt x="244" y="216"/>
                    <a:pt x="203" y="224"/>
                    <a:pt x="289" y="202"/>
                  </a:cubicBezTo>
                  <a:cubicBezTo>
                    <a:pt x="375" y="180"/>
                    <a:pt x="341" y="162"/>
                    <a:pt x="392" y="169"/>
                  </a:cubicBezTo>
                  <a:cubicBezTo>
                    <a:pt x="443" y="176"/>
                    <a:pt x="437" y="161"/>
                    <a:pt x="473" y="161"/>
                  </a:cubicBezTo>
                  <a:cubicBezTo>
                    <a:pt x="509" y="161"/>
                    <a:pt x="557" y="134"/>
                    <a:pt x="538" y="110"/>
                  </a:cubicBezTo>
                  <a:cubicBezTo>
                    <a:pt x="538" y="110"/>
                    <a:pt x="539" y="104"/>
                    <a:pt x="528" y="81"/>
                  </a:cubicBezTo>
                  <a:close/>
                </a:path>
              </a:pathLst>
            </a:custGeom>
            <a:solidFill>
              <a:srgbClr val="545B64"/>
            </a:solidFill>
            <a:ln w="12700" cap="flat">
              <a:solidFill>
                <a:srgbClr val="545B64"/>
              </a:solidFill>
              <a:prstDash val="solid"/>
              <a:miter lim="800000"/>
              <a:headEnd/>
              <a:tailEnd/>
            </a:ln>
          </p:spPr>
          <p:txBody>
            <a:bodyPr vert="horz" wrap="square" lIns="91440" tIns="45720" rIns="91440" bIns="45720" numCol="1" anchor="t" anchorCtr="0" compatLnSpc="1">
              <a:prstTxWarp prst="textNoShape">
                <a:avLst/>
              </a:prstTxWarp>
            </a:bodyPr>
            <a:lstStyle/>
            <a:p>
              <a:pPr defTabSz="571500">
                <a:defRPr/>
              </a:pPr>
              <a:endParaRPr lang="en-US" sz="2880" kern="0">
                <a:solidFill>
                  <a:srgbClr val="1D516C"/>
                </a:solidFill>
                <a:latin typeface="Arial"/>
              </a:endParaRPr>
            </a:p>
          </p:txBody>
        </p:sp>
        <p:sp>
          <p:nvSpPr>
            <p:cNvPr id="38" name="Freeform 8">
              <a:extLst>
                <a:ext uri="{FF2B5EF4-FFF2-40B4-BE49-F238E27FC236}">
                  <a16:creationId xmlns:a16="http://schemas.microsoft.com/office/drawing/2014/main" id="{427F64BD-5A55-8C48-A9EC-747F2AB5A2CA}"/>
                </a:ext>
              </a:extLst>
            </p:cNvPr>
            <p:cNvSpPr>
              <a:spLocks/>
            </p:cNvSpPr>
            <p:nvPr/>
          </p:nvSpPr>
          <p:spPr bwMode="auto">
            <a:xfrm>
              <a:off x="4296607" y="1638126"/>
              <a:ext cx="1029849" cy="566827"/>
            </a:xfrm>
            <a:custGeom>
              <a:avLst/>
              <a:gdLst>
                <a:gd name="T0" fmla="*/ 145 w 363"/>
                <a:gd name="T1" fmla="*/ 15 h 199"/>
                <a:gd name="T2" fmla="*/ 132 w 363"/>
                <a:gd name="T3" fmla="*/ 6 h 199"/>
                <a:gd name="T4" fmla="*/ 125 w 363"/>
                <a:gd name="T5" fmla="*/ 22 h 199"/>
                <a:gd name="T6" fmla="*/ 143 w 363"/>
                <a:gd name="T7" fmla="*/ 34 h 199"/>
                <a:gd name="T8" fmla="*/ 145 w 363"/>
                <a:gd name="T9" fmla="*/ 50 h 199"/>
                <a:gd name="T10" fmla="*/ 126 w 363"/>
                <a:gd name="T11" fmla="*/ 50 h 199"/>
                <a:gd name="T12" fmla="*/ 110 w 363"/>
                <a:gd name="T13" fmla="*/ 64 h 199"/>
                <a:gd name="T14" fmla="*/ 102 w 363"/>
                <a:gd name="T15" fmla="*/ 73 h 199"/>
                <a:gd name="T16" fmla="*/ 99 w 363"/>
                <a:gd name="T17" fmla="*/ 90 h 199"/>
                <a:gd name="T18" fmla="*/ 57 w 363"/>
                <a:gd name="T19" fmla="*/ 105 h 199"/>
                <a:gd name="T20" fmla="*/ 40 w 363"/>
                <a:gd name="T21" fmla="*/ 120 h 199"/>
                <a:gd name="T22" fmla="*/ 22 w 363"/>
                <a:gd name="T23" fmla="*/ 160 h 199"/>
                <a:gd name="T24" fmla="*/ 27 w 363"/>
                <a:gd name="T25" fmla="*/ 167 h 199"/>
                <a:gd name="T26" fmla="*/ 62 w 363"/>
                <a:gd name="T27" fmla="*/ 124 h 199"/>
                <a:gd name="T28" fmla="*/ 87 w 363"/>
                <a:gd name="T29" fmla="*/ 104 h 199"/>
                <a:gd name="T30" fmla="*/ 116 w 363"/>
                <a:gd name="T31" fmla="*/ 100 h 199"/>
                <a:gd name="T32" fmla="*/ 117 w 363"/>
                <a:gd name="T33" fmla="*/ 116 h 199"/>
                <a:gd name="T34" fmla="*/ 97 w 363"/>
                <a:gd name="T35" fmla="*/ 142 h 199"/>
                <a:gd name="T36" fmla="*/ 97 w 363"/>
                <a:gd name="T37" fmla="*/ 150 h 199"/>
                <a:gd name="T38" fmla="*/ 132 w 363"/>
                <a:gd name="T39" fmla="*/ 119 h 199"/>
                <a:gd name="T40" fmla="*/ 140 w 363"/>
                <a:gd name="T41" fmla="*/ 98 h 199"/>
                <a:gd name="T42" fmla="*/ 143 w 363"/>
                <a:gd name="T43" fmla="*/ 124 h 199"/>
                <a:gd name="T44" fmla="*/ 134 w 363"/>
                <a:gd name="T45" fmla="*/ 137 h 199"/>
                <a:gd name="T46" fmla="*/ 125 w 363"/>
                <a:gd name="T47" fmla="*/ 155 h 199"/>
                <a:gd name="T48" fmla="*/ 147 w 363"/>
                <a:gd name="T49" fmla="*/ 133 h 199"/>
                <a:gd name="T50" fmla="*/ 158 w 363"/>
                <a:gd name="T51" fmla="*/ 114 h 199"/>
                <a:gd name="T52" fmla="*/ 160 w 363"/>
                <a:gd name="T53" fmla="*/ 93 h 199"/>
                <a:gd name="T54" fmla="*/ 173 w 363"/>
                <a:gd name="T55" fmla="*/ 123 h 199"/>
                <a:gd name="T56" fmla="*/ 166 w 363"/>
                <a:gd name="T57" fmla="*/ 140 h 199"/>
                <a:gd name="T58" fmla="*/ 181 w 363"/>
                <a:gd name="T59" fmla="*/ 146 h 199"/>
                <a:gd name="T60" fmla="*/ 181 w 363"/>
                <a:gd name="T61" fmla="*/ 174 h 199"/>
                <a:gd name="T62" fmla="*/ 191 w 363"/>
                <a:gd name="T63" fmla="*/ 173 h 199"/>
                <a:gd name="T64" fmla="*/ 197 w 363"/>
                <a:gd name="T65" fmla="*/ 129 h 199"/>
                <a:gd name="T66" fmla="*/ 211 w 363"/>
                <a:gd name="T67" fmla="*/ 145 h 199"/>
                <a:gd name="T68" fmla="*/ 211 w 363"/>
                <a:gd name="T69" fmla="*/ 166 h 199"/>
                <a:gd name="T70" fmla="*/ 208 w 363"/>
                <a:gd name="T71" fmla="*/ 177 h 199"/>
                <a:gd name="T72" fmla="*/ 231 w 363"/>
                <a:gd name="T73" fmla="*/ 148 h 199"/>
                <a:gd name="T74" fmla="*/ 238 w 363"/>
                <a:gd name="T75" fmla="*/ 150 h 199"/>
                <a:gd name="T76" fmla="*/ 241 w 363"/>
                <a:gd name="T77" fmla="*/ 168 h 199"/>
                <a:gd name="T78" fmla="*/ 264 w 363"/>
                <a:gd name="T79" fmla="*/ 145 h 199"/>
                <a:gd name="T80" fmla="*/ 269 w 363"/>
                <a:gd name="T81" fmla="*/ 172 h 199"/>
                <a:gd name="T82" fmla="*/ 284 w 363"/>
                <a:gd name="T83" fmla="*/ 187 h 199"/>
                <a:gd name="T84" fmla="*/ 301 w 363"/>
                <a:gd name="T85" fmla="*/ 193 h 199"/>
                <a:gd name="T86" fmla="*/ 347 w 363"/>
                <a:gd name="T87" fmla="*/ 197 h 199"/>
                <a:gd name="T88" fmla="*/ 339 w 363"/>
                <a:gd name="T89" fmla="*/ 175 h 199"/>
                <a:gd name="T90" fmla="*/ 305 w 363"/>
                <a:gd name="T91" fmla="*/ 150 h 199"/>
                <a:gd name="T92" fmla="*/ 291 w 363"/>
                <a:gd name="T93" fmla="*/ 136 h 199"/>
                <a:gd name="T94" fmla="*/ 240 w 363"/>
                <a:gd name="T95" fmla="*/ 118 h 199"/>
                <a:gd name="T96" fmla="*/ 220 w 363"/>
                <a:gd name="T97" fmla="*/ 85 h 199"/>
                <a:gd name="T98" fmla="*/ 196 w 363"/>
                <a:gd name="T99" fmla="*/ 59 h 199"/>
                <a:gd name="T100" fmla="*/ 178 w 363"/>
                <a:gd name="T101" fmla="*/ 36 h 199"/>
                <a:gd name="T102" fmla="*/ 150 w 363"/>
                <a:gd name="T103" fmla="*/ 22 h 199"/>
                <a:gd name="T104" fmla="*/ 145 w 363"/>
                <a:gd name="T105" fmla="*/ 1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 h="199">
                  <a:moveTo>
                    <a:pt x="145" y="15"/>
                  </a:moveTo>
                  <a:cubicBezTo>
                    <a:pt x="145" y="15"/>
                    <a:pt x="138" y="0"/>
                    <a:pt x="132" y="6"/>
                  </a:cubicBezTo>
                  <a:cubicBezTo>
                    <a:pt x="127" y="13"/>
                    <a:pt x="113" y="14"/>
                    <a:pt x="125" y="22"/>
                  </a:cubicBezTo>
                  <a:cubicBezTo>
                    <a:pt x="136" y="30"/>
                    <a:pt x="140" y="24"/>
                    <a:pt x="143" y="34"/>
                  </a:cubicBezTo>
                  <a:cubicBezTo>
                    <a:pt x="146" y="44"/>
                    <a:pt x="156" y="49"/>
                    <a:pt x="145" y="50"/>
                  </a:cubicBezTo>
                  <a:cubicBezTo>
                    <a:pt x="135" y="51"/>
                    <a:pt x="137" y="44"/>
                    <a:pt x="126" y="50"/>
                  </a:cubicBezTo>
                  <a:cubicBezTo>
                    <a:pt x="115" y="56"/>
                    <a:pt x="110" y="64"/>
                    <a:pt x="110" y="64"/>
                  </a:cubicBezTo>
                  <a:cubicBezTo>
                    <a:pt x="110" y="64"/>
                    <a:pt x="93" y="59"/>
                    <a:pt x="102" y="73"/>
                  </a:cubicBezTo>
                  <a:cubicBezTo>
                    <a:pt x="112" y="87"/>
                    <a:pt x="124" y="93"/>
                    <a:pt x="99" y="90"/>
                  </a:cubicBezTo>
                  <a:cubicBezTo>
                    <a:pt x="74" y="87"/>
                    <a:pt x="65" y="99"/>
                    <a:pt x="57" y="105"/>
                  </a:cubicBezTo>
                  <a:cubicBezTo>
                    <a:pt x="49" y="112"/>
                    <a:pt x="48" y="101"/>
                    <a:pt x="40" y="120"/>
                  </a:cubicBezTo>
                  <a:cubicBezTo>
                    <a:pt x="32" y="139"/>
                    <a:pt x="38" y="148"/>
                    <a:pt x="22" y="160"/>
                  </a:cubicBezTo>
                  <a:cubicBezTo>
                    <a:pt x="5" y="171"/>
                    <a:pt x="0" y="189"/>
                    <a:pt x="27" y="167"/>
                  </a:cubicBezTo>
                  <a:cubicBezTo>
                    <a:pt x="55" y="144"/>
                    <a:pt x="55" y="137"/>
                    <a:pt x="62" y="124"/>
                  </a:cubicBezTo>
                  <a:cubicBezTo>
                    <a:pt x="69" y="110"/>
                    <a:pt x="68" y="104"/>
                    <a:pt x="87" y="104"/>
                  </a:cubicBezTo>
                  <a:cubicBezTo>
                    <a:pt x="105" y="104"/>
                    <a:pt x="115" y="100"/>
                    <a:pt x="116" y="100"/>
                  </a:cubicBezTo>
                  <a:cubicBezTo>
                    <a:pt x="118" y="99"/>
                    <a:pt x="125" y="101"/>
                    <a:pt x="117" y="116"/>
                  </a:cubicBezTo>
                  <a:cubicBezTo>
                    <a:pt x="110" y="130"/>
                    <a:pt x="106" y="132"/>
                    <a:pt x="97" y="142"/>
                  </a:cubicBezTo>
                  <a:cubicBezTo>
                    <a:pt x="89" y="152"/>
                    <a:pt x="74" y="164"/>
                    <a:pt x="97" y="150"/>
                  </a:cubicBezTo>
                  <a:cubicBezTo>
                    <a:pt x="119" y="136"/>
                    <a:pt x="125" y="135"/>
                    <a:pt x="132" y="119"/>
                  </a:cubicBezTo>
                  <a:cubicBezTo>
                    <a:pt x="139" y="104"/>
                    <a:pt x="138" y="83"/>
                    <a:pt x="140" y="98"/>
                  </a:cubicBezTo>
                  <a:cubicBezTo>
                    <a:pt x="143" y="113"/>
                    <a:pt x="145" y="119"/>
                    <a:pt x="143" y="124"/>
                  </a:cubicBezTo>
                  <a:cubicBezTo>
                    <a:pt x="141" y="129"/>
                    <a:pt x="136" y="132"/>
                    <a:pt x="134" y="137"/>
                  </a:cubicBezTo>
                  <a:cubicBezTo>
                    <a:pt x="131" y="142"/>
                    <a:pt x="119" y="155"/>
                    <a:pt x="125" y="155"/>
                  </a:cubicBezTo>
                  <a:cubicBezTo>
                    <a:pt x="132" y="155"/>
                    <a:pt x="141" y="141"/>
                    <a:pt x="147" y="133"/>
                  </a:cubicBezTo>
                  <a:cubicBezTo>
                    <a:pt x="153" y="124"/>
                    <a:pt x="156" y="125"/>
                    <a:pt x="158" y="114"/>
                  </a:cubicBezTo>
                  <a:cubicBezTo>
                    <a:pt x="160" y="103"/>
                    <a:pt x="150" y="74"/>
                    <a:pt x="160" y="93"/>
                  </a:cubicBezTo>
                  <a:cubicBezTo>
                    <a:pt x="170" y="112"/>
                    <a:pt x="176" y="115"/>
                    <a:pt x="173" y="123"/>
                  </a:cubicBezTo>
                  <a:cubicBezTo>
                    <a:pt x="171" y="132"/>
                    <a:pt x="166" y="137"/>
                    <a:pt x="166" y="140"/>
                  </a:cubicBezTo>
                  <a:cubicBezTo>
                    <a:pt x="166" y="143"/>
                    <a:pt x="181" y="130"/>
                    <a:pt x="181" y="146"/>
                  </a:cubicBezTo>
                  <a:cubicBezTo>
                    <a:pt x="181" y="161"/>
                    <a:pt x="180" y="168"/>
                    <a:pt x="181" y="174"/>
                  </a:cubicBezTo>
                  <a:cubicBezTo>
                    <a:pt x="181" y="179"/>
                    <a:pt x="188" y="185"/>
                    <a:pt x="191" y="173"/>
                  </a:cubicBezTo>
                  <a:cubicBezTo>
                    <a:pt x="193" y="160"/>
                    <a:pt x="189" y="131"/>
                    <a:pt x="197" y="129"/>
                  </a:cubicBezTo>
                  <a:cubicBezTo>
                    <a:pt x="205" y="127"/>
                    <a:pt x="211" y="135"/>
                    <a:pt x="211" y="145"/>
                  </a:cubicBezTo>
                  <a:cubicBezTo>
                    <a:pt x="212" y="155"/>
                    <a:pt x="210" y="162"/>
                    <a:pt x="211" y="166"/>
                  </a:cubicBezTo>
                  <a:cubicBezTo>
                    <a:pt x="212" y="171"/>
                    <a:pt x="203" y="178"/>
                    <a:pt x="208" y="177"/>
                  </a:cubicBezTo>
                  <a:cubicBezTo>
                    <a:pt x="212" y="177"/>
                    <a:pt x="233" y="162"/>
                    <a:pt x="231" y="148"/>
                  </a:cubicBezTo>
                  <a:cubicBezTo>
                    <a:pt x="230" y="133"/>
                    <a:pt x="233" y="139"/>
                    <a:pt x="238" y="150"/>
                  </a:cubicBezTo>
                  <a:cubicBezTo>
                    <a:pt x="242" y="162"/>
                    <a:pt x="227" y="175"/>
                    <a:pt x="241" y="168"/>
                  </a:cubicBezTo>
                  <a:cubicBezTo>
                    <a:pt x="255" y="161"/>
                    <a:pt x="252" y="143"/>
                    <a:pt x="264" y="145"/>
                  </a:cubicBezTo>
                  <a:cubicBezTo>
                    <a:pt x="276" y="147"/>
                    <a:pt x="263" y="167"/>
                    <a:pt x="269" y="172"/>
                  </a:cubicBezTo>
                  <a:cubicBezTo>
                    <a:pt x="275" y="177"/>
                    <a:pt x="275" y="184"/>
                    <a:pt x="284" y="187"/>
                  </a:cubicBezTo>
                  <a:cubicBezTo>
                    <a:pt x="292" y="190"/>
                    <a:pt x="269" y="195"/>
                    <a:pt x="301" y="193"/>
                  </a:cubicBezTo>
                  <a:cubicBezTo>
                    <a:pt x="332" y="192"/>
                    <a:pt x="346" y="199"/>
                    <a:pt x="347" y="197"/>
                  </a:cubicBezTo>
                  <a:cubicBezTo>
                    <a:pt x="348" y="196"/>
                    <a:pt x="363" y="193"/>
                    <a:pt x="339" y="175"/>
                  </a:cubicBezTo>
                  <a:cubicBezTo>
                    <a:pt x="316" y="157"/>
                    <a:pt x="310" y="156"/>
                    <a:pt x="305" y="150"/>
                  </a:cubicBezTo>
                  <a:cubicBezTo>
                    <a:pt x="300" y="143"/>
                    <a:pt x="314" y="148"/>
                    <a:pt x="291" y="136"/>
                  </a:cubicBezTo>
                  <a:cubicBezTo>
                    <a:pt x="267" y="124"/>
                    <a:pt x="250" y="124"/>
                    <a:pt x="240" y="118"/>
                  </a:cubicBezTo>
                  <a:cubicBezTo>
                    <a:pt x="229" y="111"/>
                    <a:pt x="223" y="93"/>
                    <a:pt x="220" y="85"/>
                  </a:cubicBezTo>
                  <a:cubicBezTo>
                    <a:pt x="216" y="77"/>
                    <a:pt x="200" y="70"/>
                    <a:pt x="196" y="59"/>
                  </a:cubicBezTo>
                  <a:cubicBezTo>
                    <a:pt x="192" y="48"/>
                    <a:pt x="190" y="46"/>
                    <a:pt x="178" y="36"/>
                  </a:cubicBezTo>
                  <a:cubicBezTo>
                    <a:pt x="167" y="27"/>
                    <a:pt x="151" y="25"/>
                    <a:pt x="150" y="22"/>
                  </a:cubicBezTo>
                  <a:cubicBezTo>
                    <a:pt x="148" y="19"/>
                    <a:pt x="145" y="15"/>
                    <a:pt x="145" y="15"/>
                  </a:cubicBez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571500">
                <a:defRPr/>
              </a:pPr>
              <a:endParaRPr lang="en-US" sz="2880" kern="0">
                <a:solidFill>
                  <a:srgbClr val="1D516C"/>
                </a:solidFill>
                <a:latin typeface="Arial"/>
              </a:endParaRPr>
            </a:p>
          </p:txBody>
        </p:sp>
      </p:grpSp>
      <p:cxnSp>
        <p:nvCxnSpPr>
          <p:cNvPr id="39" name="Straight Connector 38">
            <a:extLst>
              <a:ext uri="{FF2B5EF4-FFF2-40B4-BE49-F238E27FC236}">
                <a16:creationId xmlns:a16="http://schemas.microsoft.com/office/drawing/2014/main" id="{FB05E16A-019F-B044-AF17-550871247786}"/>
              </a:ext>
            </a:extLst>
          </p:cNvPr>
          <p:cNvCxnSpPr/>
          <p:nvPr/>
        </p:nvCxnSpPr>
        <p:spPr>
          <a:xfrm>
            <a:off x="6233807" y="1291605"/>
            <a:ext cx="0" cy="3045203"/>
          </a:xfrm>
          <a:prstGeom prst="line">
            <a:avLst/>
          </a:prstGeom>
          <a:noFill/>
          <a:ln w="12700" cap="rnd" cmpd="sng" algn="ctr">
            <a:solidFill>
              <a:srgbClr val="545B64">
                <a:lumMod val="20000"/>
                <a:lumOff val="80000"/>
              </a:srgbClr>
            </a:solidFill>
            <a:prstDash val="solid"/>
          </a:ln>
          <a:effectLst/>
        </p:spPr>
      </p:cxnSp>
      <p:sp>
        <p:nvSpPr>
          <p:cNvPr id="40" name="Rectangle 39">
            <a:extLst>
              <a:ext uri="{FF2B5EF4-FFF2-40B4-BE49-F238E27FC236}">
                <a16:creationId xmlns:a16="http://schemas.microsoft.com/office/drawing/2014/main" id="{EFB7C34C-2650-F947-890C-D48BCF26B2E4}"/>
              </a:ext>
            </a:extLst>
          </p:cNvPr>
          <p:cNvSpPr/>
          <p:nvPr/>
        </p:nvSpPr>
        <p:spPr>
          <a:xfrm>
            <a:off x="6460283" y="1136822"/>
            <a:ext cx="2516691" cy="3354765"/>
          </a:xfrm>
          <a:prstGeom prst="rect">
            <a:avLst/>
          </a:prstGeom>
        </p:spPr>
        <p:txBody>
          <a:bodyPr wrap="square">
            <a:spAutoFit/>
          </a:bodyPr>
          <a:lstStyle/>
          <a:p>
            <a:pPr marL="215900" indent="-215900">
              <a:spcBef>
                <a:spcPts val="600"/>
              </a:spcBef>
              <a:spcAft>
                <a:spcPts val="600"/>
              </a:spcAft>
              <a:buFont typeface="Arial" panose="020B0604020202020204" pitchFamily="34" charset="0"/>
              <a:buChar char="•"/>
              <a:defRPr/>
            </a:pPr>
            <a:r>
              <a:rPr lang="en-US" sz="1400" dirty="0">
                <a:solidFill>
                  <a:srgbClr val="FFFFFF"/>
                </a:solidFill>
                <a:ea typeface="Amazon Ember" charset="0"/>
                <a:cs typeface="Amazon Ember" charset="0"/>
              </a:rPr>
              <a:t>Less admin time to manage, and support Hadoop clusters</a:t>
            </a:r>
          </a:p>
          <a:p>
            <a:pPr marL="215900" indent="-215900">
              <a:spcBef>
                <a:spcPts val="600"/>
              </a:spcBef>
              <a:spcAft>
                <a:spcPts val="600"/>
              </a:spcAft>
              <a:buFont typeface="Arial" panose="020B0604020202020204" pitchFamily="34" charset="0"/>
              <a:buChar char="•"/>
              <a:defRPr/>
            </a:pPr>
            <a:r>
              <a:rPr lang="en-US" sz="1400" dirty="0">
                <a:solidFill>
                  <a:srgbClr val="FFFFFF"/>
                </a:solidFill>
                <a:ea typeface="Amazon Ember" charset="0"/>
                <a:cs typeface="Amazon Ember" charset="0"/>
              </a:rPr>
              <a:t>No up-front costs—hardware acquisition, installation</a:t>
            </a:r>
          </a:p>
          <a:p>
            <a:pPr marL="215900" indent="-215900">
              <a:spcBef>
                <a:spcPts val="600"/>
              </a:spcBef>
              <a:spcAft>
                <a:spcPts val="600"/>
              </a:spcAft>
              <a:buFont typeface="Arial" panose="020B0604020202020204" pitchFamily="34" charset="0"/>
              <a:buChar char="•"/>
              <a:defRPr/>
            </a:pPr>
            <a:r>
              <a:rPr lang="en-US" sz="1400" dirty="0">
                <a:solidFill>
                  <a:srgbClr val="FFFFFF"/>
                </a:solidFill>
                <a:ea typeface="Amazon Ember" charset="0"/>
                <a:cs typeface="Amazon Ember" charset="0"/>
              </a:rPr>
              <a:t>Save on operating </a:t>
            </a:r>
            <a:br>
              <a:rPr lang="en-US" sz="1400" dirty="0">
                <a:solidFill>
                  <a:srgbClr val="FFFFFF"/>
                </a:solidFill>
                <a:ea typeface="Amazon Ember" charset="0"/>
                <a:cs typeface="Amazon Ember" charset="0"/>
              </a:rPr>
            </a:br>
            <a:r>
              <a:rPr lang="en-US" sz="1400" dirty="0">
                <a:solidFill>
                  <a:srgbClr val="FFFFFF"/>
                </a:solidFill>
                <a:ea typeface="Amazon Ember" charset="0"/>
                <a:cs typeface="Amazon Ember" charset="0"/>
              </a:rPr>
              <a:t>costs—data center space, power, cooling</a:t>
            </a:r>
          </a:p>
          <a:p>
            <a:pPr marL="215900" indent="-215900">
              <a:spcBef>
                <a:spcPts val="600"/>
              </a:spcBef>
              <a:spcAft>
                <a:spcPts val="600"/>
              </a:spcAft>
              <a:buFont typeface="Arial" panose="020B0604020202020204" pitchFamily="34" charset="0"/>
              <a:buChar char="•"/>
              <a:defRPr/>
            </a:pPr>
            <a:r>
              <a:rPr lang="en-US" sz="1400" dirty="0">
                <a:solidFill>
                  <a:srgbClr val="FFFFFF"/>
                </a:solidFill>
                <a:ea typeface="Amazon Ember" charset="0"/>
                <a:cs typeface="Amazon Ember" charset="0"/>
              </a:rPr>
              <a:t>Business Value: Cost of delays, Risk Premium, Competitive abilities, governance, etc.</a:t>
            </a:r>
          </a:p>
        </p:txBody>
      </p:sp>
      <p:sp>
        <p:nvSpPr>
          <p:cNvPr id="41" name="Rectangle 40">
            <a:extLst>
              <a:ext uri="{FF2B5EF4-FFF2-40B4-BE49-F238E27FC236}">
                <a16:creationId xmlns:a16="http://schemas.microsoft.com/office/drawing/2014/main" id="{771F4C14-F7A2-3648-92F2-EFBF38B31BA4}"/>
              </a:ext>
            </a:extLst>
          </p:cNvPr>
          <p:cNvSpPr/>
          <p:nvPr/>
        </p:nvSpPr>
        <p:spPr>
          <a:xfrm>
            <a:off x="243876" y="1679871"/>
            <a:ext cx="2556015" cy="276999"/>
          </a:xfrm>
          <a:prstGeom prst="rect">
            <a:avLst/>
          </a:prstGeom>
          <a:noFill/>
          <a:ln w="9525" cap="flat" cmpd="sng" algn="ctr">
            <a:noFill/>
            <a:prstDash val="solid"/>
          </a:ln>
          <a:effectLst/>
        </p:spPr>
        <p:txBody>
          <a:bodyPr wrap="square" rtlCol="0" anchor="t" anchorCtr="0">
            <a:spAutoFit/>
          </a:bodyPr>
          <a:lstStyle/>
          <a:p>
            <a:pPr defTabSz="571500">
              <a:defRPr/>
            </a:pPr>
            <a:r>
              <a:rPr lang="en-US" sz="1200" kern="0" dirty="0">
                <a:solidFill>
                  <a:srgbClr val="FFFFFF"/>
                </a:solidFill>
                <a:latin typeface="Arial"/>
                <a:ea typeface="Amazon Ember" panose="020B0603020204020204" pitchFamily="34" charset="0"/>
                <a:cs typeface="Amazon Ember" panose="020B0603020204020204" pitchFamily="34" charset="0"/>
              </a:rPr>
              <a:t>Support Costs</a:t>
            </a:r>
          </a:p>
        </p:txBody>
      </p:sp>
      <p:sp>
        <p:nvSpPr>
          <p:cNvPr id="42" name="Rectangle 41">
            <a:extLst>
              <a:ext uri="{FF2B5EF4-FFF2-40B4-BE49-F238E27FC236}">
                <a16:creationId xmlns:a16="http://schemas.microsoft.com/office/drawing/2014/main" id="{0ADB932C-F3ED-A04C-A1CD-57E024F98368}"/>
              </a:ext>
            </a:extLst>
          </p:cNvPr>
          <p:cNvSpPr/>
          <p:nvPr/>
        </p:nvSpPr>
        <p:spPr>
          <a:xfrm>
            <a:off x="3173893" y="1664630"/>
            <a:ext cx="2556015" cy="461665"/>
          </a:xfrm>
          <a:prstGeom prst="rect">
            <a:avLst/>
          </a:prstGeom>
          <a:noFill/>
          <a:ln w="9525" cap="flat" cmpd="sng" algn="ctr">
            <a:noFill/>
            <a:prstDash val="solid"/>
          </a:ln>
          <a:effectLst/>
        </p:spPr>
        <p:txBody>
          <a:bodyPr wrap="square" rtlCol="0" anchor="t" anchorCtr="0">
            <a:spAutoFit/>
          </a:bodyPr>
          <a:lstStyle/>
          <a:p>
            <a:pPr defTabSz="571500">
              <a:defRPr/>
            </a:pPr>
            <a:r>
              <a:rPr lang="en-US" sz="1200" kern="0" dirty="0">
                <a:solidFill>
                  <a:srgbClr val="FFFFFF"/>
                </a:solidFill>
                <a:latin typeface="Arial"/>
                <a:ea typeface="Amazon Ember" panose="020B0603020204020204" pitchFamily="34" charset="0"/>
                <a:cs typeface="Amazon Ember" panose="020B0603020204020204" pitchFamily="34" charset="0"/>
              </a:rPr>
              <a:t>Subscription Fee</a:t>
            </a:r>
          </a:p>
          <a:p>
            <a:pPr defTabSz="571500">
              <a:defRPr/>
            </a:pPr>
            <a:r>
              <a:rPr lang="en-US" sz="1200" kern="0" dirty="0">
                <a:solidFill>
                  <a:srgbClr val="FFFFFF"/>
                </a:solidFill>
                <a:latin typeface="Arial"/>
                <a:ea typeface="Amazon Ember" panose="020B0603020204020204" pitchFamily="34" charset="0"/>
                <a:cs typeface="Amazon Ember" panose="020B0603020204020204" pitchFamily="34" charset="0"/>
              </a:rPr>
              <a:t>Support Costs</a:t>
            </a:r>
          </a:p>
        </p:txBody>
      </p:sp>
      <p:sp>
        <p:nvSpPr>
          <p:cNvPr id="43" name="TextBox 42">
            <a:extLst>
              <a:ext uri="{FF2B5EF4-FFF2-40B4-BE49-F238E27FC236}">
                <a16:creationId xmlns:a16="http://schemas.microsoft.com/office/drawing/2014/main" id="{370DD413-7AD8-0C45-8F3F-D54AA10E801C}"/>
              </a:ext>
            </a:extLst>
          </p:cNvPr>
          <p:cNvSpPr txBox="1"/>
          <p:nvPr/>
        </p:nvSpPr>
        <p:spPr>
          <a:xfrm>
            <a:off x="243877" y="1373994"/>
            <a:ext cx="1645902" cy="332848"/>
          </a:xfrm>
          <a:prstGeom prst="rect">
            <a:avLst/>
          </a:prstGeom>
          <a:noFill/>
        </p:spPr>
        <p:txBody>
          <a:bodyPr wrap="square" rtlCol="0">
            <a:spAutoFit/>
          </a:bodyPr>
          <a:lstStyle/>
          <a:p>
            <a:r>
              <a:rPr lang="en-US" sz="1563"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rPr>
              <a:t>On-premises</a:t>
            </a:r>
          </a:p>
        </p:txBody>
      </p:sp>
      <p:sp>
        <p:nvSpPr>
          <p:cNvPr id="44" name="TextBox 43">
            <a:extLst>
              <a:ext uri="{FF2B5EF4-FFF2-40B4-BE49-F238E27FC236}">
                <a16:creationId xmlns:a16="http://schemas.microsoft.com/office/drawing/2014/main" id="{CEEED93F-8931-4947-BDC6-BC8CFF792149}"/>
              </a:ext>
            </a:extLst>
          </p:cNvPr>
          <p:cNvSpPr txBox="1"/>
          <p:nvPr/>
        </p:nvSpPr>
        <p:spPr>
          <a:xfrm>
            <a:off x="3173892" y="1373993"/>
            <a:ext cx="1645902" cy="332848"/>
          </a:xfrm>
          <a:prstGeom prst="rect">
            <a:avLst/>
          </a:prstGeom>
          <a:noFill/>
        </p:spPr>
        <p:txBody>
          <a:bodyPr wrap="square" rtlCol="0">
            <a:spAutoFit/>
          </a:bodyPr>
          <a:lstStyle/>
          <a:p>
            <a:r>
              <a:rPr lang="en-US" sz="1563"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rPr>
              <a:t>EMR</a:t>
            </a:r>
          </a:p>
        </p:txBody>
      </p:sp>
      <p:sp>
        <p:nvSpPr>
          <p:cNvPr id="45" name="Rectangle 44">
            <a:extLst>
              <a:ext uri="{FF2B5EF4-FFF2-40B4-BE49-F238E27FC236}">
                <a16:creationId xmlns:a16="http://schemas.microsoft.com/office/drawing/2014/main" id="{45BB1E3E-9F2B-354C-AA16-BA39BFCBAE3B}"/>
              </a:ext>
            </a:extLst>
          </p:cNvPr>
          <p:cNvSpPr/>
          <p:nvPr/>
        </p:nvSpPr>
        <p:spPr>
          <a:xfrm>
            <a:off x="241618" y="2200249"/>
            <a:ext cx="5709584" cy="2484107"/>
          </a:xfrm>
          <a:prstGeom prst="rect">
            <a:avLst/>
          </a:prstGeom>
          <a:gradFill flip="none" rotWithShape="1">
            <a:gsLst>
              <a:gs pos="0">
                <a:srgbClr val="FFFFFF"/>
              </a:gs>
              <a:gs pos="100000">
                <a:srgbClr val="FFFFFF">
                  <a:alpha val="38000"/>
                </a:srgbClr>
              </a:gs>
            </a:gsLst>
            <a:lin ang="0" scaled="1"/>
            <a:tileRect/>
          </a:gradFill>
          <a:ln w="9525" cap="flat" cmpd="sng" algn="ctr">
            <a:noFill/>
            <a:prstDash val="solid"/>
          </a:ln>
          <a:effectLst/>
        </p:spPr>
        <p:txBody>
          <a:bodyPr rtlCol="0" anchor="ctr"/>
          <a:lstStyle/>
          <a:p>
            <a:pPr algn="ctr" defTabSz="571500">
              <a:defRPr/>
            </a:pPr>
            <a:endParaRPr lang="en-US" sz="2880" kern="0" dirty="0">
              <a:solidFill>
                <a:srgbClr val="FFFFFF"/>
              </a:solidFill>
              <a:latin typeface="Arial"/>
            </a:endParaRPr>
          </a:p>
        </p:txBody>
      </p:sp>
      <p:cxnSp>
        <p:nvCxnSpPr>
          <p:cNvPr id="46" name="Straight Connector 45">
            <a:extLst>
              <a:ext uri="{FF2B5EF4-FFF2-40B4-BE49-F238E27FC236}">
                <a16:creationId xmlns:a16="http://schemas.microsoft.com/office/drawing/2014/main" id="{1CEDC53C-4C43-4F4F-BD71-23803632975B}"/>
              </a:ext>
            </a:extLst>
          </p:cNvPr>
          <p:cNvCxnSpPr>
            <a:cxnSpLocks/>
          </p:cNvCxnSpPr>
          <p:nvPr/>
        </p:nvCxnSpPr>
        <p:spPr>
          <a:xfrm>
            <a:off x="342900" y="2200248"/>
            <a:ext cx="5372100" cy="0"/>
          </a:xfrm>
          <a:prstGeom prst="line">
            <a:avLst/>
          </a:prstGeom>
          <a:noFill/>
          <a:ln w="19050" cap="rnd" cmpd="sng" algn="ctr">
            <a:solidFill>
              <a:srgbClr val="FF9900"/>
            </a:solidFill>
            <a:prstDash val="dash"/>
          </a:ln>
          <a:effectLst/>
        </p:spPr>
      </p:cxnSp>
      <p:grpSp>
        <p:nvGrpSpPr>
          <p:cNvPr id="47" name="Group 46">
            <a:extLst>
              <a:ext uri="{FF2B5EF4-FFF2-40B4-BE49-F238E27FC236}">
                <a16:creationId xmlns:a16="http://schemas.microsoft.com/office/drawing/2014/main" id="{CB138573-5AAE-B143-8318-ECA10598A269}"/>
              </a:ext>
            </a:extLst>
          </p:cNvPr>
          <p:cNvGrpSpPr/>
          <p:nvPr/>
        </p:nvGrpSpPr>
        <p:grpSpPr>
          <a:xfrm>
            <a:off x="241619" y="2246605"/>
            <a:ext cx="2133466" cy="733534"/>
            <a:chOff x="241619" y="2246602"/>
            <a:chExt cx="2133466" cy="733534"/>
          </a:xfrm>
        </p:grpSpPr>
        <p:sp>
          <p:nvSpPr>
            <p:cNvPr id="48" name="Rectangle 47">
              <a:extLst>
                <a:ext uri="{FF2B5EF4-FFF2-40B4-BE49-F238E27FC236}">
                  <a16:creationId xmlns:a16="http://schemas.microsoft.com/office/drawing/2014/main" id="{5EFE1ADE-8F69-9C4B-8FEB-7182BEFE9B42}"/>
                </a:ext>
              </a:extLst>
            </p:cNvPr>
            <p:cNvSpPr/>
            <p:nvPr/>
          </p:nvSpPr>
          <p:spPr>
            <a:xfrm>
              <a:off x="241619" y="2246602"/>
              <a:ext cx="1770090" cy="733534"/>
            </a:xfrm>
            <a:prstGeom prst="rect">
              <a:avLst/>
            </a:prstGeom>
            <a:noFill/>
            <a:ln w="9525" cap="flat" cmpd="sng" algn="ctr">
              <a:noFill/>
              <a:prstDash val="solid"/>
            </a:ln>
            <a:effectLst/>
          </p:spPr>
          <p:txBody>
            <a:bodyPr wrap="square" rtlCol="0" anchor="t" anchorCtr="0">
              <a:spAutoFit/>
            </a:bodyPr>
            <a:lstStyle/>
            <a:p>
              <a:pPr defTabSz="571500">
                <a:defRPr/>
              </a:pPr>
              <a:r>
                <a:rPr lang="en-US" sz="1200" kern="0" dirty="0">
                  <a:solidFill>
                    <a:srgbClr val="1D516C"/>
                  </a:solidFill>
                  <a:latin typeface="Arial"/>
                  <a:ea typeface="Amazon Ember" panose="020B0603020204020204" pitchFamily="34" charset="0"/>
                  <a:cs typeface="Amazon Ember" panose="020B0603020204020204" pitchFamily="34" charset="0"/>
                </a:rPr>
                <a:t>Server Costs</a:t>
              </a:r>
            </a:p>
            <a:p>
              <a:pPr defTabSz="571500">
                <a:spcAft>
                  <a:spcPts val="200"/>
                </a:spcAft>
                <a:defRPr/>
              </a:pPr>
              <a:r>
                <a:rPr lang="en-US" sz="700" kern="0" dirty="0">
                  <a:solidFill>
                    <a:srgbClr val="1D516C"/>
                  </a:solidFill>
                  <a:latin typeface="Arial"/>
                  <a:ea typeface="Amazon Ember" panose="020B0603020204020204" pitchFamily="34" charset="0"/>
                  <a:cs typeface="Amazon Ember" panose="020B0603020204020204" pitchFamily="34" charset="0"/>
                </a:rPr>
                <a:t>Hardware—Server, Rack, Chassis, PDUs, Tor Switches (+Maintenance)</a:t>
              </a:r>
            </a:p>
            <a:p>
              <a:pPr defTabSz="571500">
                <a:spcAft>
                  <a:spcPts val="200"/>
                </a:spcAft>
                <a:defRPr/>
              </a:pPr>
              <a:r>
                <a:rPr lang="en-US" sz="700" kern="0" dirty="0">
                  <a:solidFill>
                    <a:srgbClr val="1D516C"/>
                  </a:solidFill>
                  <a:latin typeface="Arial"/>
                  <a:ea typeface="Amazon Ember" panose="020B0603020204020204" pitchFamily="34" charset="0"/>
                  <a:cs typeface="Amazon Ember" panose="020B0603020204020204" pitchFamily="34" charset="0"/>
                </a:rPr>
                <a:t>Software—OS, Virtualization Licenses </a:t>
              </a:r>
              <a:br>
                <a:rPr lang="en-US" sz="700" kern="0" dirty="0">
                  <a:solidFill>
                    <a:srgbClr val="1D516C"/>
                  </a:solidFill>
                  <a:latin typeface="Arial"/>
                  <a:ea typeface="Amazon Ember" panose="020B0603020204020204" pitchFamily="34" charset="0"/>
                  <a:cs typeface="Amazon Ember" panose="020B0603020204020204" pitchFamily="34" charset="0"/>
                </a:rPr>
              </a:br>
              <a:r>
                <a:rPr lang="en-US" sz="700" kern="0" dirty="0">
                  <a:solidFill>
                    <a:srgbClr val="1D516C"/>
                  </a:solidFill>
                  <a:latin typeface="Arial"/>
                  <a:ea typeface="Amazon Ember" panose="020B0603020204020204" pitchFamily="34" charset="0"/>
                  <a:cs typeface="Amazon Ember" panose="020B0603020204020204" pitchFamily="34" charset="0"/>
                </a:rPr>
                <a:t>(+Maintenance)</a:t>
              </a:r>
            </a:p>
          </p:txBody>
        </p:sp>
        <p:cxnSp>
          <p:nvCxnSpPr>
            <p:cNvPr id="49" name="Straight Connector 48">
              <a:extLst>
                <a:ext uri="{FF2B5EF4-FFF2-40B4-BE49-F238E27FC236}">
                  <a16:creationId xmlns:a16="http://schemas.microsoft.com/office/drawing/2014/main" id="{66DB0C4E-E6AA-6F4C-B600-CCE662F297CC}"/>
                </a:ext>
              </a:extLst>
            </p:cNvPr>
            <p:cNvCxnSpPr>
              <a:cxnSpLocks/>
            </p:cNvCxnSpPr>
            <p:nvPr/>
          </p:nvCxnSpPr>
          <p:spPr>
            <a:xfrm flipH="1">
              <a:off x="1219200" y="2427923"/>
              <a:ext cx="1155885" cy="0"/>
            </a:xfrm>
            <a:prstGeom prst="line">
              <a:avLst/>
            </a:prstGeom>
            <a:noFill/>
            <a:ln w="19050" cap="rnd" cmpd="sng" algn="ctr">
              <a:solidFill>
                <a:srgbClr val="1D516C"/>
              </a:solidFill>
              <a:prstDash val="solid"/>
              <a:headEnd type="oval"/>
            </a:ln>
            <a:effectLst/>
          </p:spPr>
        </p:cxnSp>
      </p:grpSp>
      <p:grpSp>
        <p:nvGrpSpPr>
          <p:cNvPr id="50" name="Group 49">
            <a:extLst>
              <a:ext uri="{FF2B5EF4-FFF2-40B4-BE49-F238E27FC236}">
                <a16:creationId xmlns:a16="http://schemas.microsoft.com/office/drawing/2014/main" id="{CF186F54-F4FF-0345-B92B-000ABE061CE3}"/>
              </a:ext>
            </a:extLst>
          </p:cNvPr>
          <p:cNvGrpSpPr/>
          <p:nvPr/>
        </p:nvGrpSpPr>
        <p:grpSpPr>
          <a:xfrm>
            <a:off x="241619" y="2973661"/>
            <a:ext cx="2133467" cy="625812"/>
            <a:chOff x="241618" y="2973659"/>
            <a:chExt cx="2133467" cy="625812"/>
          </a:xfrm>
        </p:grpSpPr>
        <p:sp>
          <p:nvSpPr>
            <p:cNvPr id="51" name="Rectangle 50">
              <a:extLst>
                <a:ext uri="{FF2B5EF4-FFF2-40B4-BE49-F238E27FC236}">
                  <a16:creationId xmlns:a16="http://schemas.microsoft.com/office/drawing/2014/main" id="{5EDC5160-BAE3-3C45-A941-10AB82C382AF}"/>
                </a:ext>
              </a:extLst>
            </p:cNvPr>
            <p:cNvSpPr/>
            <p:nvPr/>
          </p:nvSpPr>
          <p:spPr>
            <a:xfrm>
              <a:off x="241618" y="2973659"/>
              <a:ext cx="1770090" cy="625812"/>
            </a:xfrm>
            <a:prstGeom prst="rect">
              <a:avLst/>
            </a:prstGeom>
            <a:noFill/>
            <a:ln w="9525" cap="flat" cmpd="sng" algn="ctr">
              <a:noFill/>
              <a:prstDash val="solid"/>
            </a:ln>
            <a:effectLst/>
          </p:spPr>
          <p:txBody>
            <a:bodyPr wrap="square" rtlCol="0" anchor="t" anchorCtr="0">
              <a:spAutoFit/>
            </a:bodyPr>
            <a:lstStyle/>
            <a:p>
              <a:pPr defTabSz="571500">
                <a:defRPr/>
              </a:pPr>
              <a:r>
                <a:rPr lang="en-US" sz="1200" kern="0" dirty="0">
                  <a:solidFill>
                    <a:srgbClr val="1D516C"/>
                  </a:solidFill>
                  <a:latin typeface="Arial"/>
                  <a:ea typeface="Amazon Ember" panose="020B0603020204020204" pitchFamily="34" charset="0"/>
                  <a:cs typeface="Amazon Ember" panose="020B0603020204020204" pitchFamily="34" charset="0"/>
                </a:rPr>
                <a:t>Network Costs</a:t>
              </a:r>
            </a:p>
            <a:p>
              <a:pPr defTabSz="571500">
                <a:spcAft>
                  <a:spcPts val="200"/>
                </a:spcAft>
                <a:defRPr/>
              </a:pPr>
              <a:r>
                <a:rPr lang="en-US" sz="700" kern="0" dirty="0">
                  <a:solidFill>
                    <a:srgbClr val="1D516C"/>
                  </a:solidFill>
                  <a:latin typeface="Arial"/>
                  <a:ea typeface="Amazon Ember" panose="020B0603020204020204" pitchFamily="34" charset="0"/>
                  <a:cs typeface="Amazon Ember" panose="020B0603020204020204" pitchFamily="34" charset="0"/>
                </a:rPr>
                <a:t>Network Hardware—LAN Switches, Load Balancer Bandwidth costs</a:t>
              </a:r>
            </a:p>
            <a:p>
              <a:pPr defTabSz="571500">
                <a:spcAft>
                  <a:spcPts val="200"/>
                </a:spcAft>
                <a:defRPr/>
              </a:pPr>
              <a:r>
                <a:rPr lang="en-US" sz="700" kern="0" dirty="0">
                  <a:solidFill>
                    <a:srgbClr val="1D516C"/>
                  </a:solidFill>
                  <a:latin typeface="Arial"/>
                  <a:ea typeface="Amazon Ember" panose="020B0603020204020204" pitchFamily="34" charset="0"/>
                  <a:cs typeface="Amazon Ember" panose="020B0603020204020204" pitchFamily="34" charset="0"/>
                </a:rPr>
                <a:t>Software—Network Monitoring</a:t>
              </a:r>
            </a:p>
          </p:txBody>
        </p:sp>
        <p:cxnSp>
          <p:nvCxnSpPr>
            <p:cNvPr id="52" name="Straight Connector 51">
              <a:extLst>
                <a:ext uri="{FF2B5EF4-FFF2-40B4-BE49-F238E27FC236}">
                  <a16:creationId xmlns:a16="http://schemas.microsoft.com/office/drawing/2014/main" id="{76044015-FC14-9443-8B7F-55CECABFAD74}"/>
                </a:ext>
              </a:extLst>
            </p:cNvPr>
            <p:cNvCxnSpPr>
              <a:cxnSpLocks/>
            </p:cNvCxnSpPr>
            <p:nvPr/>
          </p:nvCxnSpPr>
          <p:spPr>
            <a:xfrm flipH="1">
              <a:off x="1366838" y="3156586"/>
              <a:ext cx="1008247" cy="0"/>
            </a:xfrm>
            <a:prstGeom prst="line">
              <a:avLst/>
            </a:prstGeom>
            <a:noFill/>
            <a:ln w="19050" cap="rnd" cmpd="sng" algn="ctr">
              <a:solidFill>
                <a:srgbClr val="1D516C"/>
              </a:solidFill>
              <a:prstDash val="solid"/>
              <a:headEnd type="oval"/>
            </a:ln>
            <a:effectLst/>
          </p:spPr>
        </p:cxnSp>
      </p:grpSp>
      <p:grpSp>
        <p:nvGrpSpPr>
          <p:cNvPr id="53" name="Group 52">
            <a:extLst>
              <a:ext uri="{FF2B5EF4-FFF2-40B4-BE49-F238E27FC236}">
                <a16:creationId xmlns:a16="http://schemas.microsoft.com/office/drawing/2014/main" id="{38A8D601-21FC-A845-9F0E-2321C068F27B}"/>
              </a:ext>
            </a:extLst>
          </p:cNvPr>
          <p:cNvGrpSpPr/>
          <p:nvPr/>
        </p:nvGrpSpPr>
        <p:grpSpPr>
          <a:xfrm>
            <a:off x="241619" y="3567345"/>
            <a:ext cx="2133468" cy="600164"/>
            <a:chOff x="241618" y="3567346"/>
            <a:chExt cx="2133468" cy="600164"/>
          </a:xfrm>
        </p:grpSpPr>
        <p:sp>
          <p:nvSpPr>
            <p:cNvPr id="54" name="Rectangle 53">
              <a:extLst>
                <a:ext uri="{FF2B5EF4-FFF2-40B4-BE49-F238E27FC236}">
                  <a16:creationId xmlns:a16="http://schemas.microsoft.com/office/drawing/2014/main" id="{DC8FC383-9AC7-A041-8EED-E51A385C1AEE}"/>
                </a:ext>
              </a:extLst>
            </p:cNvPr>
            <p:cNvSpPr/>
            <p:nvPr/>
          </p:nvSpPr>
          <p:spPr>
            <a:xfrm>
              <a:off x="241618" y="3567346"/>
              <a:ext cx="1648160" cy="600164"/>
            </a:xfrm>
            <a:prstGeom prst="rect">
              <a:avLst/>
            </a:prstGeom>
            <a:noFill/>
            <a:ln w="9525" cap="flat" cmpd="sng" algn="ctr">
              <a:noFill/>
              <a:prstDash val="solid"/>
            </a:ln>
            <a:effectLst/>
          </p:spPr>
          <p:txBody>
            <a:bodyPr wrap="square" rtlCol="0" anchor="t" anchorCtr="0">
              <a:spAutoFit/>
            </a:bodyPr>
            <a:lstStyle/>
            <a:p>
              <a:pPr defTabSz="571500">
                <a:defRPr/>
              </a:pPr>
              <a:r>
                <a:rPr lang="en-US" sz="1200" kern="0" dirty="0">
                  <a:solidFill>
                    <a:srgbClr val="1D516C"/>
                  </a:solidFill>
                  <a:latin typeface="Arial"/>
                  <a:ea typeface="Amazon Ember" panose="020B0603020204020204" pitchFamily="34" charset="0"/>
                  <a:cs typeface="Amazon Ember" panose="020B0603020204020204" pitchFamily="34" charset="0"/>
                </a:rPr>
                <a:t>IT Labor Costs</a:t>
              </a:r>
            </a:p>
            <a:p>
              <a:pPr defTabSz="571500">
                <a:spcAft>
                  <a:spcPts val="200"/>
                </a:spcAft>
                <a:defRPr/>
              </a:pPr>
              <a:r>
                <a:rPr lang="en-US" sz="700" kern="0" dirty="0">
                  <a:solidFill>
                    <a:srgbClr val="1D516C"/>
                  </a:solidFill>
                  <a:latin typeface="Arial"/>
                  <a:ea typeface="Amazon Ember" panose="020B0603020204020204" pitchFamily="34" charset="0"/>
                  <a:cs typeface="Amazon Ember" panose="020B0603020204020204" pitchFamily="34" charset="0"/>
                </a:rPr>
                <a:t>Server admin, virtualization admin, storage admin, network admin, support team</a:t>
              </a:r>
            </a:p>
          </p:txBody>
        </p:sp>
        <p:cxnSp>
          <p:nvCxnSpPr>
            <p:cNvPr id="55" name="Straight Connector 54">
              <a:extLst>
                <a:ext uri="{FF2B5EF4-FFF2-40B4-BE49-F238E27FC236}">
                  <a16:creationId xmlns:a16="http://schemas.microsoft.com/office/drawing/2014/main" id="{F006DF73-0657-B840-9C9F-ED775BC9BBED}"/>
                </a:ext>
              </a:extLst>
            </p:cNvPr>
            <p:cNvCxnSpPr>
              <a:cxnSpLocks/>
            </p:cNvCxnSpPr>
            <p:nvPr/>
          </p:nvCxnSpPr>
          <p:spPr>
            <a:xfrm flipH="1">
              <a:off x="1352550" y="3747137"/>
              <a:ext cx="1022536" cy="0"/>
            </a:xfrm>
            <a:prstGeom prst="line">
              <a:avLst/>
            </a:prstGeom>
            <a:noFill/>
            <a:ln w="19050" cap="rnd" cmpd="sng" algn="ctr">
              <a:solidFill>
                <a:srgbClr val="1D516C"/>
              </a:solidFill>
              <a:prstDash val="solid"/>
              <a:headEnd type="oval"/>
            </a:ln>
            <a:effectLst/>
          </p:spPr>
        </p:cxnSp>
      </p:grpSp>
      <p:grpSp>
        <p:nvGrpSpPr>
          <p:cNvPr id="56" name="Group 55">
            <a:extLst>
              <a:ext uri="{FF2B5EF4-FFF2-40B4-BE49-F238E27FC236}">
                <a16:creationId xmlns:a16="http://schemas.microsoft.com/office/drawing/2014/main" id="{C1D8AD45-1583-004D-B254-87260DB7FD4F}"/>
              </a:ext>
            </a:extLst>
          </p:cNvPr>
          <p:cNvGrpSpPr/>
          <p:nvPr/>
        </p:nvGrpSpPr>
        <p:grpSpPr>
          <a:xfrm>
            <a:off x="241618" y="4135382"/>
            <a:ext cx="2126324" cy="600164"/>
            <a:chOff x="241618" y="4135384"/>
            <a:chExt cx="2126324" cy="600164"/>
          </a:xfrm>
        </p:grpSpPr>
        <p:sp>
          <p:nvSpPr>
            <p:cNvPr id="57" name="Rectangle 56">
              <a:extLst>
                <a:ext uri="{FF2B5EF4-FFF2-40B4-BE49-F238E27FC236}">
                  <a16:creationId xmlns:a16="http://schemas.microsoft.com/office/drawing/2014/main" id="{B82D5ECC-DF60-2247-AF94-7A8BDB938D51}"/>
                </a:ext>
              </a:extLst>
            </p:cNvPr>
            <p:cNvSpPr/>
            <p:nvPr/>
          </p:nvSpPr>
          <p:spPr>
            <a:xfrm>
              <a:off x="241618" y="4135384"/>
              <a:ext cx="1770090" cy="600164"/>
            </a:xfrm>
            <a:prstGeom prst="rect">
              <a:avLst/>
            </a:prstGeom>
            <a:noFill/>
            <a:ln w="9525" cap="flat" cmpd="sng" algn="ctr">
              <a:noFill/>
              <a:prstDash val="solid"/>
            </a:ln>
            <a:effectLst/>
          </p:spPr>
          <p:txBody>
            <a:bodyPr wrap="square" rtlCol="0" anchor="t" anchorCtr="0">
              <a:spAutoFit/>
            </a:bodyPr>
            <a:lstStyle/>
            <a:p>
              <a:pPr defTabSz="571500">
                <a:defRPr/>
              </a:pPr>
              <a:r>
                <a:rPr lang="en-US" sz="1200" kern="0" dirty="0">
                  <a:solidFill>
                    <a:srgbClr val="1D516C"/>
                  </a:solidFill>
                  <a:latin typeface="Arial"/>
                  <a:ea typeface="Amazon Ember" panose="020B0603020204020204" pitchFamily="34" charset="0"/>
                  <a:cs typeface="Amazon Ember" panose="020B0603020204020204" pitchFamily="34" charset="0"/>
                </a:rPr>
                <a:t>Extras</a:t>
              </a:r>
            </a:p>
            <a:p>
              <a:pPr defTabSz="571500">
                <a:spcAft>
                  <a:spcPts val="200"/>
                </a:spcAft>
                <a:defRPr/>
              </a:pPr>
              <a:r>
                <a:rPr lang="en-US" sz="700" kern="0" dirty="0">
                  <a:solidFill>
                    <a:srgbClr val="1D516C"/>
                  </a:solidFill>
                  <a:latin typeface="Arial"/>
                  <a:ea typeface="Amazon Ember" panose="020B0603020204020204" pitchFamily="34" charset="0"/>
                  <a:cs typeface="Amazon Ember" panose="020B0603020204020204" pitchFamily="34" charset="0"/>
                </a:rPr>
                <a:t>Project planning, advisors, legal, contractors, managed services, training, cost of capital </a:t>
              </a:r>
            </a:p>
          </p:txBody>
        </p:sp>
        <p:cxnSp>
          <p:nvCxnSpPr>
            <p:cNvPr id="58" name="Straight Connector 57">
              <a:extLst>
                <a:ext uri="{FF2B5EF4-FFF2-40B4-BE49-F238E27FC236}">
                  <a16:creationId xmlns:a16="http://schemas.microsoft.com/office/drawing/2014/main" id="{4CED2E6B-6ED2-E64C-B0A7-DDBDB660BED8}"/>
                </a:ext>
              </a:extLst>
            </p:cNvPr>
            <p:cNvCxnSpPr>
              <a:cxnSpLocks/>
            </p:cNvCxnSpPr>
            <p:nvPr/>
          </p:nvCxnSpPr>
          <p:spPr>
            <a:xfrm flipH="1">
              <a:off x="790575" y="4318637"/>
              <a:ext cx="1577367" cy="0"/>
            </a:xfrm>
            <a:prstGeom prst="line">
              <a:avLst/>
            </a:prstGeom>
            <a:noFill/>
            <a:ln w="19050" cap="rnd" cmpd="sng" algn="ctr">
              <a:solidFill>
                <a:srgbClr val="1D516C"/>
              </a:solidFill>
              <a:prstDash val="solid"/>
              <a:headEnd type="oval"/>
            </a:ln>
            <a:effectLst/>
          </p:spPr>
        </p:cxnSp>
      </p:grpSp>
      <p:sp>
        <p:nvSpPr>
          <p:cNvPr id="59" name="Title 1">
            <a:extLst>
              <a:ext uri="{FF2B5EF4-FFF2-40B4-BE49-F238E27FC236}">
                <a16:creationId xmlns:a16="http://schemas.microsoft.com/office/drawing/2014/main" id="{0E583B80-E8CB-EC40-B4C6-441D71687A79}"/>
              </a:ext>
            </a:extLst>
          </p:cNvPr>
          <p:cNvSpPr txBox="1">
            <a:spLocks/>
          </p:cNvSpPr>
          <p:nvPr/>
        </p:nvSpPr>
        <p:spPr>
          <a:xfrm>
            <a:off x="37882" y="62358"/>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375" dirty="0"/>
              <a:t>Benefits of using EMR</a:t>
            </a:r>
          </a:p>
        </p:txBody>
      </p:sp>
    </p:spTree>
    <p:extLst>
      <p:ext uri="{BB962C8B-B14F-4D97-AF65-F5344CB8AC3E}">
        <p14:creationId xmlns:p14="http://schemas.microsoft.com/office/powerpoint/2010/main" val="93507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350"/>
                                        <p:tgtEl>
                                          <p:spTgt spid="40"/>
                                        </p:tgtEl>
                                      </p:cBhvr>
                                    </p:animEffect>
                                  </p:childTnLst>
                                </p:cTn>
                              </p:par>
                              <p:par>
                                <p:cTn id="8" presetID="63" presetClass="path" presetSubtype="0" decel="100000" fill="hold" grpId="1" nodeType="withEffect">
                                  <p:stCondLst>
                                    <p:cond delay="250"/>
                                  </p:stCondLst>
                                  <p:childTnLst>
                                    <p:animMotion origin="layout" path="M 3.33333E-6 4.32099E-6 L 0.04757 4.32099E-6 " pathEditMode="relative" rAng="0" ptsTypes="AA">
                                      <p:cBhvr>
                                        <p:cTn id="9" dur="500" spd="-100000" fill="hold"/>
                                        <p:tgtEl>
                                          <p:spTgt spid="40"/>
                                        </p:tgtEl>
                                        <p:attrNameLst>
                                          <p:attrName>ppt_x</p:attrName>
                                          <p:attrName>ppt_y</p:attrName>
                                        </p:attrNameLst>
                                      </p:cBhvr>
                                      <p:rCtr x="2378" y="0"/>
                                    </p:animMotion>
                                  </p:childTnLst>
                                </p:cTn>
                              </p:par>
                              <p:par>
                                <p:cTn id="10" presetID="10" presetClass="entr" presetSubtype="0" fill="hold" nodeType="withEffect">
                                  <p:stCondLst>
                                    <p:cond delay="25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5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350"/>
                                        <p:tgtEl>
                                          <p:spTgt spid="31"/>
                                        </p:tgtEl>
                                      </p:cBhvr>
                                    </p:animEffect>
                                  </p:childTnLst>
                                </p:cTn>
                              </p:par>
                              <p:par>
                                <p:cTn id="19" presetID="42" presetClass="path" presetSubtype="0" decel="100000" fill="hold" nodeType="withEffect">
                                  <p:stCondLst>
                                    <p:cond delay="0"/>
                                  </p:stCondLst>
                                  <p:childTnLst>
                                    <p:animMotion origin="layout" path="M 2.5E-6 3.7037E-7 L 2.5E-6 0.07315 " pathEditMode="relative" rAng="0" ptsTypes="AA">
                                      <p:cBhvr>
                                        <p:cTn id="20" dur="500" spd="-100000" fill="hold"/>
                                        <p:tgtEl>
                                          <p:spTgt spid="31"/>
                                        </p:tgtEl>
                                        <p:attrNameLst>
                                          <p:attrName>ppt_x</p:attrName>
                                          <p:attrName>ppt_y</p:attrName>
                                        </p:attrNameLst>
                                      </p:cBhvr>
                                      <p:rCtr x="0" y="3642"/>
                                    </p:animMotion>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350"/>
                                        <p:tgtEl>
                                          <p:spTgt spid="35"/>
                                        </p:tgtEl>
                                      </p:cBhvr>
                                    </p:animEffect>
                                  </p:childTnLst>
                                </p:cTn>
                              </p:par>
                              <p:par>
                                <p:cTn id="24" presetID="42" presetClass="path" presetSubtype="0" decel="100000" fill="hold" nodeType="withEffect">
                                  <p:stCondLst>
                                    <p:cond delay="0"/>
                                  </p:stCondLst>
                                  <p:childTnLst>
                                    <p:animMotion origin="layout" path="M 2.5E-6 3.7037E-7 L 2.5E-6 0.07315 " pathEditMode="relative" rAng="0" ptsTypes="AA">
                                      <p:cBhvr>
                                        <p:cTn id="25" dur="500" spd="-100000" fill="hold"/>
                                        <p:tgtEl>
                                          <p:spTgt spid="35"/>
                                        </p:tgtEl>
                                        <p:attrNameLst>
                                          <p:attrName>ppt_x</p:attrName>
                                          <p:attrName>ppt_y</p:attrName>
                                        </p:attrNameLst>
                                      </p:cBhvr>
                                      <p:rCtr x="0" y="3642"/>
                                    </p:animMotion>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350"/>
                                        <p:tgtEl>
                                          <p:spTgt spid="42"/>
                                        </p:tgtEl>
                                      </p:cBhvr>
                                    </p:animEffect>
                                  </p:childTnLst>
                                </p:cTn>
                              </p:par>
                              <p:par>
                                <p:cTn id="29" presetID="42" presetClass="path" presetSubtype="0" decel="100000" fill="hold" grpId="1" nodeType="withEffect">
                                  <p:stCondLst>
                                    <p:cond delay="0"/>
                                  </p:stCondLst>
                                  <p:childTnLst>
                                    <p:animMotion origin="layout" path="M 2.5E-6 3.7037E-7 L 2.5E-6 0.07315 " pathEditMode="relative" rAng="0" ptsTypes="AA">
                                      <p:cBhvr>
                                        <p:cTn id="30" dur="500" spd="-100000" fill="hold"/>
                                        <p:tgtEl>
                                          <p:spTgt spid="42"/>
                                        </p:tgtEl>
                                        <p:attrNameLst>
                                          <p:attrName>ppt_x</p:attrName>
                                          <p:attrName>ppt_y</p:attrName>
                                        </p:attrNameLst>
                                      </p:cBhvr>
                                      <p:rCtr x="0" y="3642"/>
                                    </p:animMotion>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350"/>
                                        <p:tgtEl>
                                          <p:spTgt spid="44"/>
                                        </p:tgtEl>
                                      </p:cBhvr>
                                    </p:animEffect>
                                  </p:childTnLst>
                                </p:cTn>
                              </p:par>
                              <p:par>
                                <p:cTn id="34" presetID="42" presetClass="path" presetSubtype="0" decel="100000" fill="hold" grpId="1" nodeType="withEffect">
                                  <p:stCondLst>
                                    <p:cond delay="0"/>
                                  </p:stCondLst>
                                  <p:childTnLst>
                                    <p:animMotion origin="layout" path="M 2.5E-6 3.7037E-7 L 2.5E-6 0.07315 " pathEditMode="relative" rAng="0" ptsTypes="AA">
                                      <p:cBhvr>
                                        <p:cTn id="35" dur="500" spd="-100000" fill="hold"/>
                                        <p:tgtEl>
                                          <p:spTgt spid="44"/>
                                        </p:tgtEl>
                                        <p:attrNameLst>
                                          <p:attrName>ppt_x</p:attrName>
                                          <p:attrName>ppt_y</p:attrName>
                                        </p:attrNameLst>
                                      </p:cBhvr>
                                      <p:rCtr x="0" y="3642"/>
                                    </p:animMotion>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350"/>
                                        <p:tgtEl>
                                          <p:spTgt spid="41"/>
                                        </p:tgtEl>
                                      </p:cBhvr>
                                    </p:animEffect>
                                  </p:childTnLst>
                                </p:cTn>
                              </p:par>
                              <p:par>
                                <p:cTn id="39" presetID="42" presetClass="path" presetSubtype="0" decel="100000" fill="hold" grpId="1" nodeType="withEffect">
                                  <p:stCondLst>
                                    <p:cond delay="0"/>
                                  </p:stCondLst>
                                  <p:childTnLst>
                                    <p:animMotion origin="layout" path="M 2.5E-6 3.7037E-7 L 2.5E-6 0.07315 " pathEditMode="relative" rAng="0" ptsTypes="AA">
                                      <p:cBhvr>
                                        <p:cTn id="40" dur="500" spd="-100000" fill="hold"/>
                                        <p:tgtEl>
                                          <p:spTgt spid="41"/>
                                        </p:tgtEl>
                                        <p:attrNameLst>
                                          <p:attrName>ppt_x</p:attrName>
                                          <p:attrName>ppt_y</p:attrName>
                                        </p:attrNameLst>
                                      </p:cBhvr>
                                      <p:rCtr x="0" y="3642"/>
                                    </p:animMotion>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350"/>
                                        <p:tgtEl>
                                          <p:spTgt spid="43"/>
                                        </p:tgtEl>
                                      </p:cBhvr>
                                    </p:animEffect>
                                  </p:childTnLst>
                                </p:cTn>
                              </p:par>
                              <p:par>
                                <p:cTn id="44" presetID="42" presetClass="path" presetSubtype="0" decel="100000" fill="hold" grpId="1" nodeType="withEffect">
                                  <p:stCondLst>
                                    <p:cond delay="0"/>
                                  </p:stCondLst>
                                  <p:childTnLst>
                                    <p:animMotion origin="layout" path="M 2.5E-6 3.7037E-7 L 2.5E-6 0.07315 " pathEditMode="relative" rAng="0" ptsTypes="AA">
                                      <p:cBhvr>
                                        <p:cTn id="45" dur="500" spd="-100000" fill="hold"/>
                                        <p:tgtEl>
                                          <p:spTgt spid="43"/>
                                        </p:tgtEl>
                                        <p:attrNameLst>
                                          <p:attrName>ppt_x</p:attrName>
                                          <p:attrName>ppt_y</p:attrName>
                                        </p:attrNameLst>
                                      </p:cBhvr>
                                      <p:rCtr x="0" y="3642"/>
                                    </p:animMotion>
                                  </p:childTnLst>
                                </p:cTn>
                              </p:par>
                            </p:childTnLst>
                          </p:cTn>
                        </p:par>
                        <p:par>
                          <p:cTn id="46" fill="hold">
                            <p:stCondLst>
                              <p:cond delay="1000"/>
                            </p:stCondLst>
                            <p:childTnLst>
                              <p:par>
                                <p:cTn id="47" presetID="22" presetClass="entr" presetSubtype="8" fill="hold" grpId="0" nodeType="afterEffect">
                                  <p:stCondLst>
                                    <p:cond delay="35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par>
                                <p:cTn id="50" presetID="10" presetClass="entr" presetSubtype="0" fill="hold" nodeType="withEffect">
                                  <p:stCondLst>
                                    <p:cond delay="50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350"/>
                                        <p:tgtEl>
                                          <p:spTgt spid="47"/>
                                        </p:tgtEl>
                                      </p:cBhvr>
                                    </p:animEffect>
                                  </p:childTnLst>
                                </p:cTn>
                              </p:par>
                              <p:par>
                                <p:cTn id="53" presetID="63" presetClass="path" presetSubtype="0" decel="100000" fill="hold" nodeType="withEffect">
                                  <p:stCondLst>
                                    <p:cond delay="500"/>
                                  </p:stCondLst>
                                  <p:childTnLst>
                                    <p:animMotion origin="layout" path="M 3.33333E-6 4.32099E-6 L 0.04757 4.32099E-6 " pathEditMode="relative" rAng="0" ptsTypes="AA">
                                      <p:cBhvr>
                                        <p:cTn id="54" dur="500" spd="-100000" fill="hold"/>
                                        <p:tgtEl>
                                          <p:spTgt spid="47"/>
                                        </p:tgtEl>
                                        <p:attrNameLst>
                                          <p:attrName>ppt_x</p:attrName>
                                          <p:attrName>ppt_y</p:attrName>
                                        </p:attrNameLst>
                                      </p:cBhvr>
                                      <p:rCtr x="2378" y="0"/>
                                    </p:animMotion>
                                  </p:childTnLst>
                                </p:cTn>
                              </p:par>
                              <p:par>
                                <p:cTn id="55" presetID="10" presetClass="entr" presetSubtype="0" fill="hold" nodeType="withEffect">
                                  <p:stCondLst>
                                    <p:cond delay="60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350"/>
                                        <p:tgtEl>
                                          <p:spTgt spid="50"/>
                                        </p:tgtEl>
                                      </p:cBhvr>
                                    </p:animEffect>
                                  </p:childTnLst>
                                </p:cTn>
                              </p:par>
                              <p:par>
                                <p:cTn id="58" presetID="63" presetClass="path" presetSubtype="0" decel="100000" fill="hold" nodeType="withEffect">
                                  <p:stCondLst>
                                    <p:cond delay="600"/>
                                  </p:stCondLst>
                                  <p:childTnLst>
                                    <p:animMotion origin="layout" path="M 3.33333E-6 4.32099E-6 L 0.04757 4.32099E-6 " pathEditMode="relative" rAng="0" ptsTypes="AA">
                                      <p:cBhvr>
                                        <p:cTn id="59" dur="500" spd="-100000" fill="hold"/>
                                        <p:tgtEl>
                                          <p:spTgt spid="50"/>
                                        </p:tgtEl>
                                        <p:attrNameLst>
                                          <p:attrName>ppt_x</p:attrName>
                                          <p:attrName>ppt_y</p:attrName>
                                        </p:attrNameLst>
                                      </p:cBhvr>
                                      <p:rCtr x="2378" y="0"/>
                                    </p:animMotion>
                                  </p:childTnLst>
                                </p:cTn>
                              </p:par>
                              <p:par>
                                <p:cTn id="60" presetID="10" presetClass="entr" presetSubtype="0" fill="hold" nodeType="withEffect">
                                  <p:stCondLst>
                                    <p:cond delay="70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350"/>
                                        <p:tgtEl>
                                          <p:spTgt spid="53"/>
                                        </p:tgtEl>
                                      </p:cBhvr>
                                    </p:animEffect>
                                  </p:childTnLst>
                                </p:cTn>
                              </p:par>
                              <p:par>
                                <p:cTn id="63" presetID="63" presetClass="path" presetSubtype="0" decel="100000" fill="hold" nodeType="withEffect">
                                  <p:stCondLst>
                                    <p:cond delay="700"/>
                                  </p:stCondLst>
                                  <p:childTnLst>
                                    <p:animMotion origin="layout" path="M 3.33333E-6 4.32099E-6 L 0.04757 4.32099E-6 " pathEditMode="relative" rAng="0" ptsTypes="AA">
                                      <p:cBhvr>
                                        <p:cTn id="64" dur="500" spd="-100000" fill="hold"/>
                                        <p:tgtEl>
                                          <p:spTgt spid="53"/>
                                        </p:tgtEl>
                                        <p:attrNameLst>
                                          <p:attrName>ppt_x</p:attrName>
                                          <p:attrName>ppt_y</p:attrName>
                                        </p:attrNameLst>
                                      </p:cBhvr>
                                      <p:rCtr x="2378" y="0"/>
                                    </p:animMotion>
                                  </p:childTnLst>
                                </p:cTn>
                              </p:par>
                              <p:par>
                                <p:cTn id="65" presetID="10" presetClass="entr" presetSubtype="0" fill="hold" nodeType="withEffect">
                                  <p:stCondLst>
                                    <p:cond delay="80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par>
                                <p:cTn id="68" presetID="63" presetClass="path" presetSubtype="0" decel="100000" fill="hold" nodeType="withEffect">
                                  <p:stCondLst>
                                    <p:cond delay="800"/>
                                  </p:stCondLst>
                                  <p:childTnLst>
                                    <p:animMotion origin="layout" path="M 3.33333E-6 4.32099E-6 L 0.04757 4.32099E-6 " pathEditMode="relative" rAng="0" ptsTypes="AA">
                                      <p:cBhvr>
                                        <p:cTn id="69" dur="500" spd="-100000" fill="hold"/>
                                        <p:tgtEl>
                                          <p:spTgt spid="56"/>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1" grpId="0"/>
      <p:bldP spid="41" grpId="1"/>
      <p:bldP spid="42" grpId="0"/>
      <p:bldP spid="42" grpId="1"/>
      <p:bldP spid="43" grpId="0"/>
      <p:bldP spid="43" grpId="1"/>
      <p:bldP spid="44" grpId="0"/>
      <p:bldP spid="44" grpId="1"/>
      <p:bldP spid="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20AAB2-DFF0-C949-A584-380451A0C39D}"/>
              </a:ext>
            </a:extLst>
          </p:cNvPr>
          <p:cNvPicPr>
            <a:picLocks noChangeAspect="1"/>
          </p:cNvPicPr>
          <p:nvPr/>
        </p:nvPicPr>
        <p:blipFill>
          <a:blip r:embed="rId2"/>
          <a:stretch>
            <a:fillRect/>
          </a:stretch>
        </p:blipFill>
        <p:spPr>
          <a:xfrm>
            <a:off x="154781" y="843221"/>
            <a:ext cx="833438" cy="825500"/>
          </a:xfrm>
          <a:prstGeom prst="rect">
            <a:avLst/>
          </a:prstGeom>
        </p:spPr>
      </p:pic>
      <p:sp>
        <p:nvSpPr>
          <p:cNvPr id="3" name="Title 1">
            <a:extLst>
              <a:ext uri="{FF2B5EF4-FFF2-40B4-BE49-F238E27FC236}">
                <a16:creationId xmlns:a16="http://schemas.microsoft.com/office/drawing/2014/main" id="{F36A726D-E9A6-B947-BA63-49801FBDE9DF}"/>
              </a:ext>
            </a:extLst>
          </p:cNvPr>
          <p:cNvSpPr txBox="1">
            <a:spLocks/>
          </p:cNvSpPr>
          <p:nvPr/>
        </p:nvSpPr>
        <p:spPr>
          <a:xfrm>
            <a:off x="37882" y="62358"/>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375" dirty="0"/>
              <a:t>EMR use Cases</a:t>
            </a:r>
          </a:p>
        </p:txBody>
      </p:sp>
      <p:pic>
        <p:nvPicPr>
          <p:cNvPr id="4" name="Picture 3">
            <a:extLst>
              <a:ext uri="{FF2B5EF4-FFF2-40B4-BE49-F238E27FC236}">
                <a16:creationId xmlns:a16="http://schemas.microsoft.com/office/drawing/2014/main" id="{3ABDAD93-B893-8F41-A126-5A4C2C2D122C}"/>
              </a:ext>
            </a:extLst>
          </p:cNvPr>
          <p:cNvPicPr>
            <a:picLocks noChangeAspect="1"/>
          </p:cNvPicPr>
          <p:nvPr/>
        </p:nvPicPr>
        <p:blipFill>
          <a:blip r:embed="rId3"/>
          <a:stretch>
            <a:fillRect/>
          </a:stretch>
        </p:blipFill>
        <p:spPr>
          <a:xfrm>
            <a:off x="162719" y="1923779"/>
            <a:ext cx="825500" cy="825500"/>
          </a:xfrm>
          <a:prstGeom prst="rect">
            <a:avLst/>
          </a:prstGeom>
        </p:spPr>
      </p:pic>
      <p:pic>
        <p:nvPicPr>
          <p:cNvPr id="5" name="Picture 4">
            <a:extLst>
              <a:ext uri="{FF2B5EF4-FFF2-40B4-BE49-F238E27FC236}">
                <a16:creationId xmlns:a16="http://schemas.microsoft.com/office/drawing/2014/main" id="{46D02F87-F458-254E-B663-0E38DEED70D2}"/>
              </a:ext>
            </a:extLst>
          </p:cNvPr>
          <p:cNvPicPr>
            <a:picLocks noChangeAspect="1"/>
          </p:cNvPicPr>
          <p:nvPr/>
        </p:nvPicPr>
        <p:blipFill>
          <a:blip r:embed="rId4"/>
          <a:stretch>
            <a:fillRect/>
          </a:stretch>
        </p:blipFill>
        <p:spPr>
          <a:xfrm>
            <a:off x="210344" y="3004337"/>
            <a:ext cx="777875" cy="769938"/>
          </a:xfrm>
          <a:prstGeom prst="rect">
            <a:avLst/>
          </a:prstGeom>
        </p:spPr>
      </p:pic>
      <p:sp>
        <p:nvSpPr>
          <p:cNvPr id="7" name="TextBox 6">
            <a:extLst>
              <a:ext uri="{FF2B5EF4-FFF2-40B4-BE49-F238E27FC236}">
                <a16:creationId xmlns:a16="http://schemas.microsoft.com/office/drawing/2014/main" id="{23C3748C-38E7-1147-BC57-16CCF2627A38}"/>
              </a:ext>
            </a:extLst>
          </p:cNvPr>
          <p:cNvSpPr txBox="1"/>
          <p:nvPr/>
        </p:nvSpPr>
        <p:spPr>
          <a:xfrm>
            <a:off x="1339037" y="1200174"/>
            <a:ext cx="4618518" cy="296107"/>
          </a:xfrm>
          <a:prstGeom prst="rect">
            <a:avLst/>
          </a:prstGeom>
          <a:noFill/>
        </p:spPr>
        <p:txBody>
          <a:bodyPr wrap="square">
            <a:spAutoFit/>
          </a:bodyPr>
          <a:lstStyle/>
          <a:p>
            <a:r>
              <a:rPr lang="en-ZA" sz="1324" dirty="0">
                <a:latin typeface="Helvetica" pitchFamily="2" charset="0"/>
              </a:rPr>
              <a:t>Finance</a:t>
            </a:r>
          </a:p>
        </p:txBody>
      </p:sp>
      <p:sp>
        <p:nvSpPr>
          <p:cNvPr id="9" name="TextBox 8">
            <a:extLst>
              <a:ext uri="{FF2B5EF4-FFF2-40B4-BE49-F238E27FC236}">
                <a16:creationId xmlns:a16="http://schemas.microsoft.com/office/drawing/2014/main" id="{EF592588-71E5-7446-9950-7DC9CC0A67B9}"/>
              </a:ext>
            </a:extLst>
          </p:cNvPr>
          <p:cNvSpPr txBox="1"/>
          <p:nvPr/>
        </p:nvSpPr>
        <p:spPr>
          <a:xfrm>
            <a:off x="1339037" y="2194537"/>
            <a:ext cx="4618518" cy="296107"/>
          </a:xfrm>
          <a:prstGeom prst="rect">
            <a:avLst/>
          </a:prstGeom>
          <a:noFill/>
        </p:spPr>
        <p:txBody>
          <a:bodyPr wrap="square">
            <a:spAutoFit/>
          </a:bodyPr>
          <a:lstStyle/>
          <a:p>
            <a:r>
              <a:rPr lang="en-ZA" sz="1324" dirty="0">
                <a:latin typeface="Helvetica" pitchFamily="2" charset="0"/>
              </a:rPr>
              <a:t>Government</a:t>
            </a:r>
          </a:p>
        </p:txBody>
      </p:sp>
      <p:pic>
        <p:nvPicPr>
          <p:cNvPr id="10" name="Picture 9">
            <a:extLst>
              <a:ext uri="{FF2B5EF4-FFF2-40B4-BE49-F238E27FC236}">
                <a16:creationId xmlns:a16="http://schemas.microsoft.com/office/drawing/2014/main" id="{A52401EF-4946-4F4C-993A-C88FE33155B9}"/>
              </a:ext>
            </a:extLst>
          </p:cNvPr>
          <p:cNvPicPr>
            <a:picLocks noChangeAspect="1"/>
          </p:cNvPicPr>
          <p:nvPr/>
        </p:nvPicPr>
        <p:blipFill>
          <a:blip r:embed="rId5"/>
          <a:stretch>
            <a:fillRect/>
          </a:stretch>
        </p:blipFill>
        <p:spPr>
          <a:xfrm>
            <a:off x="182563" y="3774274"/>
            <a:ext cx="777875" cy="777875"/>
          </a:xfrm>
          <a:prstGeom prst="rect">
            <a:avLst/>
          </a:prstGeom>
        </p:spPr>
      </p:pic>
      <p:pic>
        <p:nvPicPr>
          <p:cNvPr id="11" name="Picture 10">
            <a:extLst>
              <a:ext uri="{FF2B5EF4-FFF2-40B4-BE49-F238E27FC236}">
                <a16:creationId xmlns:a16="http://schemas.microsoft.com/office/drawing/2014/main" id="{13361A9A-9073-E745-866D-F671F33DEC41}"/>
              </a:ext>
            </a:extLst>
          </p:cNvPr>
          <p:cNvPicPr>
            <a:picLocks noChangeAspect="1"/>
          </p:cNvPicPr>
          <p:nvPr/>
        </p:nvPicPr>
        <p:blipFill>
          <a:blip r:embed="rId6"/>
          <a:stretch>
            <a:fillRect/>
          </a:stretch>
        </p:blipFill>
        <p:spPr>
          <a:xfrm>
            <a:off x="5482874" y="954777"/>
            <a:ext cx="825500" cy="825500"/>
          </a:xfrm>
          <a:prstGeom prst="rect">
            <a:avLst/>
          </a:prstGeom>
        </p:spPr>
      </p:pic>
      <p:pic>
        <p:nvPicPr>
          <p:cNvPr id="12" name="Picture 11">
            <a:extLst>
              <a:ext uri="{FF2B5EF4-FFF2-40B4-BE49-F238E27FC236}">
                <a16:creationId xmlns:a16="http://schemas.microsoft.com/office/drawing/2014/main" id="{927B0D3C-61C1-7B49-91B4-1795D0BEAE6D}"/>
              </a:ext>
            </a:extLst>
          </p:cNvPr>
          <p:cNvPicPr>
            <a:picLocks noChangeAspect="1"/>
          </p:cNvPicPr>
          <p:nvPr/>
        </p:nvPicPr>
        <p:blipFill>
          <a:blip r:embed="rId7"/>
          <a:stretch>
            <a:fillRect/>
          </a:stretch>
        </p:blipFill>
        <p:spPr>
          <a:xfrm>
            <a:off x="5538436" y="2025674"/>
            <a:ext cx="769938" cy="769938"/>
          </a:xfrm>
          <a:prstGeom prst="rect">
            <a:avLst/>
          </a:prstGeom>
        </p:spPr>
      </p:pic>
      <p:pic>
        <p:nvPicPr>
          <p:cNvPr id="13" name="Picture 12">
            <a:extLst>
              <a:ext uri="{FF2B5EF4-FFF2-40B4-BE49-F238E27FC236}">
                <a16:creationId xmlns:a16="http://schemas.microsoft.com/office/drawing/2014/main" id="{9E97D2F7-06BE-D840-94EE-77C3EA5FF97C}"/>
              </a:ext>
            </a:extLst>
          </p:cNvPr>
          <p:cNvPicPr>
            <a:picLocks noChangeAspect="1"/>
          </p:cNvPicPr>
          <p:nvPr/>
        </p:nvPicPr>
        <p:blipFill>
          <a:blip r:embed="rId8"/>
          <a:stretch>
            <a:fillRect/>
          </a:stretch>
        </p:blipFill>
        <p:spPr>
          <a:xfrm>
            <a:off x="5506686" y="2979337"/>
            <a:ext cx="777875" cy="777875"/>
          </a:xfrm>
          <a:prstGeom prst="rect">
            <a:avLst/>
          </a:prstGeom>
        </p:spPr>
      </p:pic>
      <p:pic>
        <p:nvPicPr>
          <p:cNvPr id="14" name="Picture 13">
            <a:extLst>
              <a:ext uri="{FF2B5EF4-FFF2-40B4-BE49-F238E27FC236}">
                <a16:creationId xmlns:a16="http://schemas.microsoft.com/office/drawing/2014/main" id="{CA4D84E4-4D9E-9C40-B583-8C98408187B0}"/>
              </a:ext>
            </a:extLst>
          </p:cNvPr>
          <p:cNvPicPr>
            <a:picLocks noChangeAspect="1"/>
          </p:cNvPicPr>
          <p:nvPr/>
        </p:nvPicPr>
        <p:blipFill>
          <a:blip r:embed="rId9"/>
          <a:stretch>
            <a:fillRect/>
          </a:stretch>
        </p:blipFill>
        <p:spPr>
          <a:xfrm>
            <a:off x="5482874" y="3822336"/>
            <a:ext cx="777875" cy="769938"/>
          </a:xfrm>
          <a:prstGeom prst="rect">
            <a:avLst/>
          </a:prstGeom>
        </p:spPr>
      </p:pic>
      <p:sp>
        <p:nvSpPr>
          <p:cNvPr id="16" name="TextBox 15">
            <a:extLst>
              <a:ext uri="{FF2B5EF4-FFF2-40B4-BE49-F238E27FC236}">
                <a16:creationId xmlns:a16="http://schemas.microsoft.com/office/drawing/2014/main" id="{9AAE3619-8F7E-A943-8D3C-8C0C943FB056}"/>
              </a:ext>
            </a:extLst>
          </p:cNvPr>
          <p:cNvSpPr txBox="1"/>
          <p:nvPr/>
        </p:nvSpPr>
        <p:spPr>
          <a:xfrm>
            <a:off x="1190716" y="3245705"/>
            <a:ext cx="4618518" cy="296107"/>
          </a:xfrm>
          <a:prstGeom prst="rect">
            <a:avLst/>
          </a:prstGeom>
          <a:noFill/>
        </p:spPr>
        <p:txBody>
          <a:bodyPr wrap="square">
            <a:spAutoFit/>
          </a:bodyPr>
          <a:lstStyle/>
          <a:p>
            <a:r>
              <a:rPr lang="en-ZA" sz="1324" dirty="0">
                <a:latin typeface="Helvetica" pitchFamily="2" charset="0"/>
              </a:rPr>
              <a:t>Sentiment Analysis</a:t>
            </a:r>
          </a:p>
        </p:txBody>
      </p:sp>
      <p:sp>
        <p:nvSpPr>
          <p:cNvPr id="18" name="TextBox 17">
            <a:extLst>
              <a:ext uri="{FF2B5EF4-FFF2-40B4-BE49-F238E27FC236}">
                <a16:creationId xmlns:a16="http://schemas.microsoft.com/office/drawing/2014/main" id="{F3D9E0B7-1C5B-2F40-973B-4D0DD33CBDE9}"/>
              </a:ext>
            </a:extLst>
          </p:cNvPr>
          <p:cNvSpPr txBox="1"/>
          <p:nvPr/>
        </p:nvSpPr>
        <p:spPr>
          <a:xfrm>
            <a:off x="1190716" y="4039952"/>
            <a:ext cx="4618518" cy="296107"/>
          </a:xfrm>
          <a:prstGeom prst="rect">
            <a:avLst/>
          </a:prstGeom>
          <a:noFill/>
        </p:spPr>
        <p:txBody>
          <a:bodyPr wrap="square">
            <a:spAutoFit/>
          </a:bodyPr>
          <a:lstStyle/>
          <a:p>
            <a:r>
              <a:rPr lang="en-ZA" sz="1324" dirty="0">
                <a:latin typeface="Helvetica" pitchFamily="2" charset="0"/>
              </a:rPr>
              <a:t>Healthcare</a:t>
            </a:r>
          </a:p>
        </p:txBody>
      </p:sp>
      <p:sp>
        <p:nvSpPr>
          <p:cNvPr id="20" name="TextBox 19">
            <a:extLst>
              <a:ext uri="{FF2B5EF4-FFF2-40B4-BE49-F238E27FC236}">
                <a16:creationId xmlns:a16="http://schemas.microsoft.com/office/drawing/2014/main" id="{42B595C6-04E8-2B4D-8915-C93CBFB77EC0}"/>
              </a:ext>
            </a:extLst>
          </p:cNvPr>
          <p:cNvSpPr txBox="1"/>
          <p:nvPr/>
        </p:nvSpPr>
        <p:spPr>
          <a:xfrm>
            <a:off x="6361536" y="1194544"/>
            <a:ext cx="4618518" cy="296107"/>
          </a:xfrm>
          <a:prstGeom prst="rect">
            <a:avLst/>
          </a:prstGeom>
          <a:noFill/>
        </p:spPr>
        <p:txBody>
          <a:bodyPr wrap="square">
            <a:spAutoFit/>
          </a:bodyPr>
          <a:lstStyle/>
          <a:p>
            <a:r>
              <a:rPr lang="en-ZA" sz="1324" dirty="0">
                <a:latin typeface="Helvetica" pitchFamily="2" charset="0"/>
              </a:rPr>
              <a:t>Security and Law</a:t>
            </a:r>
          </a:p>
        </p:txBody>
      </p:sp>
      <p:sp>
        <p:nvSpPr>
          <p:cNvPr id="22" name="TextBox 21">
            <a:extLst>
              <a:ext uri="{FF2B5EF4-FFF2-40B4-BE49-F238E27FC236}">
                <a16:creationId xmlns:a16="http://schemas.microsoft.com/office/drawing/2014/main" id="{49A29528-4C1E-2141-B49E-E5D8A3ACECBB}"/>
              </a:ext>
            </a:extLst>
          </p:cNvPr>
          <p:cNvSpPr txBox="1"/>
          <p:nvPr/>
        </p:nvSpPr>
        <p:spPr>
          <a:xfrm>
            <a:off x="6376213" y="2169175"/>
            <a:ext cx="5535575" cy="296107"/>
          </a:xfrm>
          <a:prstGeom prst="rect">
            <a:avLst/>
          </a:prstGeom>
          <a:noFill/>
        </p:spPr>
        <p:txBody>
          <a:bodyPr wrap="square">
            <a:spAutoFit/>
          </a:bodyPr>
          <a:lstStyle/>
          <a:p>
            <a:r>
              <a:rPr lang="en-ZA" sz="1324" dirty="0">
                <a:latin typeface="Helvetica" pitchFamily="2" charset="0"/>
              </a:rPr>
              <a:t>Retail</a:t>
            </a:r>
          </a:p>
        </p:txBody>
      </p:sp>
      <p:sp>
        <p:nvSpPr>
          <p:cNvPr id="24" name="TextBox 23">
            <a:extLst>
              <a:ext uri="{FF2B5EF4-FFF2-40B4-BE49-F238E27FC236}">
                <a16:creationId xmlns:a16="http://schemas.microsoft.com/office/drawing/2014/main" id="{9C23CA67-B8C3-644A-9F2B-34ED84789AE3}"/>
              </a:ext>
            </a:extLst>
          </p:cNvPr>
          <p:cNvSpPr txBox="1"/>
          <p:nvPr/>
        </p:nvSpPr>
        <p:spPr>
          <a:xfrm>
            <a:off x="6361536" y="3240668"/>
            <a:ext cx="6000750" cy="296107"/>
          </a:xfrm>
          <a:prstGeom prst="rect">
            <a:avLst/>
          </a:prstGeom>
          <a:noFill/>
        </p:spPr>
        <p:txBody>
          <a:bodyPr wrap="square">
            <a:spAutoFit/>
          </a:bodyPr>
          <a:lstStyle/>
          <a:p>
            <a:r>
              <a:rPr lang="en-ZA" sz="1324" dirty="0">
                <a:latin typeface="Helvetica" pitchFamily="2" charset="0"/>
              </a:rPr>
              <a:t>Understanding Customers</a:t>
            </a:r>
          </a:p>
        </p:txBody>
      </p:sp>
      <p:sp>
        <p:nvSpPr>
          <p:cNvPr id="26" name="TextBox 25">
            <a:extLst>
              <a:ext uri="{FF2B5EF4-FFF2-40B4-BE49-F238E27FC236}">
                <a16:creationId xmlns:a16="http://schemas.microsoft.com/office/drawing/2014/main" id="{B16DAD80-6931-F34E-A9ED-508396699A17}"/>
              </a:ext>
            </a:extLst>
          </p:cNvPr>
          <p:cNvSpPr txBox="1"/>
          <p:nvPr/>
        </p:nvSpPr>
        <p:spPr>
          <a:xfrm>
            <a:off x="6361536" y="3981422"/>
            <a:ext cx="6226691" cy="296107"/>
          </a:xfrm>
          <a:prstGeom prst="rect">
            <a:avLst/>
          </a:prstGeom>
          <a:noFill/>
        </p:spPr>
        <p:txBody>
          <a:bodyPr wrap="square">
            <a:spAutoFit/>
          </a:bodyPr>
          <a:lstStyle/>
          <a:p>
            <a:r>
              <a:rPr lang="en-ZA" sz="1324" dirty="0">
                <a:latin typeface="Helvetica" pitchFamily="2" charset="0"/>
              </a:rPr>
              <a:t>Advertisement </a:t>
            </a:r>
          </a:p>
        </p:txBody>
      </p:sp>
    </p:spTree>
    <p:extLst>
      <p:ext uri="{BB962C8B-B14F-4D97-AF65-F5344CB8AC3E}">
        <p14:creationId xmlns:p14="http://schemas.microsoft.com/office/powerpoint/2010/main" val="4093656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5A2C-0F60-4B8D-9074-388B0BBB6256}"/>
              </a:ext>
            </a:extLst>
          </p:cNvPr>
          <p:cNvSpPr>
            <a:spLocks noGrp="1"/>
          </p:cNvSpPr>
          <p:nvPr>
            <p:ph type="title"/>
          </p:nvPr>
        </p:nvSpPr>
        <p:spPr/>
        <p:txBody>
          <a:bodyPr/>
          <a:lstStyle/>
          <a:p>
            <a:r>
              <a:rPr lang="en-US" dirty="0"/>
              <a:t>Data Environments in the cloud</a:t>
            </a:r>
          </a:p>
        </p:txBody>
      </p:sp>
      <p:sp>
        <p:nvSpPr>
          <p:cNvPr id="9" name="Freeform: Shape 10">
            <a:extLst>
              <a:ext uri="{FF2B5EF4-FFF2-40B4-BE49-F238E27FC236}">
                <a16:creationId xmlns:a16="http://schemas.microsoft.com/office/drawing/2014/main" id="{BF0D1AEE-8805-42BD-B7A7-DDC027362813}"/>
              </a:ext>
            </a:extLst>
          </p:cNvPr>
          <p:cNvSpPr/>
          <p:nvPr/>
        </p:nvSpPr>
        <p:spPr>
          <a:xfrm>
            <a:off x="371590" y="1262239"/>
            <a:ext cx="4114061" cy="2644240"/>
          </a:xfrm>
          <a:custGeom>
            <a:avLst/>
            <a:gdLst/>
            <a:ahLst/>
            <a:cxnLst>
              <a:cxn ang="0">
                <a:pos x="wd2" y="hd2"/>
              </a:cxn>
              <a:cxn ang="5400000">
                <a:pos x="wd2" y="hd2"/>
              </a:cxn>
              <a:cxn ang="10800000">
                <a:pos x="wd2" y="hd2"/>
              </a:cxn>
              <a:cxn ang="16200000">
                <a:pos x="wd2" y="hd2"/>
              </a:cxn>
            </a:cxnLst>
            <a:rect l="0" t="0" r="r" b="b"/>
            <a:pathLst>
              <a:path w="21600" h="21600" extrusionOk="0">
                <a:moveTo>
                  <a:pt x="13259" y="0"/>
                </a:moveTo>
                <a:cubicBezTo>
                  <a:pt x="16159" y="0"/>
                  <a:pt x="18511" y="3658"/>
                  <a:pt x="18511" y="8170"/>
                </a:cubicBezTo>
                <a:lnTo>
                  <a:pt x="18478" y="8833"/>
                </a:lnTo>
                <a:lnTo>
                  <a:pt x="19048" y="9108"/>
                </a:lnTo>
                <a:cubicBezTo>
                  <a:pt x="20548" y="10095"/>
                  <a:pt x="21600" y="12406"/>
                  <a:pt x="21600" y="15099"/>
                </a:cubicBezTo>
                <a:cubicBezTo>
                  <a:pt x="21600" y="18240"/>
                  <a:pt x="20168" y="20862"/>
                  <a:pt x="18264" y="21468"/>
                </a:cubicBezTo>
                <a:lnTo>
                  <a:pt x="17592" y="21573"/>
                </a:lnTo>
                <a:lnTo>
                  <a:pt x="17592" y="21600"/>
                </a:lnTo>
                <a:lnTo>
                  <a:pt x="17421" y="21600"/>
                </a:lnTo>
                <a:lnTo>
                  <a:pt x="17421" y="21600"/>
                </a:lnTo>
                <a:lnTo>
                  <a:pt x="17421" y="21600"/>
                </a:lnTo>
                <a:lnTo>
                  <a:pt x="4123" y="21600"/>
                </a:lnTo>
                <a:lnTo>
                  <a:pt x="4123" y="21564"/>
                </a:lnTo>
                <a:lnTo>
                  <a:pt x="3336" y="21440"/>
                </a:lnTo>
                <a:cubicBezTo>
                  <a:pt x="1432" y="20834"/>
                  <a:pt x="0" y="18213"/>
                  <a:pt x="0" y="15071"/>
                </a:cubicBezTo>
                <a:cubicBezTo>
                  <a:pt x="0" y="11929"/>
                  <a:pt x="1432" y="9308"/>
                  <a:pt x="3336" y="8702"/>
                </a:cubicBezTo>
                <a:lnTo>
                  <a:pt x="3793" y="8630"/>
                </a:lnTo>
                <a:lnTo>
                  <a:pt x="3760" y="8375"/>
                </a:lnTo>
                <a:cubicBezTo>
                  <a:pt x="3760" y="6126"/>
                  <a:pt x="4932" y="4303"/>
                  <a:pt x="6377" y="4303"/>
                </a:cubicBezTo>
                <a:cubicBezTo>
                  <a:pt x="7100" y="4303"/>
                  <a:pt x="7755" y="4759"/>
                  <a:pt x="8228" y="5496"/>
                </a:cubicBezTo>
                <a:lnTo>
                  <a:pt x="8291" y="5640"/>
                </a:lnTo>
                <a:lnTo>
                  <a:pt x="8421" y="4990"/>
                </a:lnTo>
                <a:cubicBezTo>
                  <a:pt x="9218" y="2058"/>
                  <a:pt x="11084" y="0"/>
                  <a:pt x="13259" y="0"/>
                </a:cubicBezTo>
                <a:close/>
              </a:path>
            </a:pathLst>
          </a:custGeom>
          <a:ln w="15875">
            <a:solidFill>
              <a:schemeClr val="accent1"/>
            </a:solidFill>
          </a:ln>
        </p:spPr>
        <p:txBody>
          <a:bodyPr lIns="45719" rIns="45719" anchor="ctr"/>
          <a:lstStyle/>
          <a:p>
            <a:pPr marL="0" marR="0" lvl="0" indent="0" algn="ctr" defTabSz="4572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Freeform: Shape 34">
            <a:extLst>
              <a:ext uri="{FF2B5EF4-FFF2-40B4-BE49-F238E27FC236}">
                <a16:creationId xmlns:a16="http://schemas.microsoft.com/office/drawing/2014/main" id="{E34030A0-3419-4603-BF41-ECE8AA1526D1}"/>
              </a:ext>
            </a:extLst>
          </p:cNvPr>
          <p:cNvSpPr/>
          <p:nvPr/>
        </p:nvSpPr>
        <p:spPr>
          <a:xfrm>
            <a:off x="3722273" y="2730726"/>
            <a:ext cx="5040727" cy="1173939"/>
          </a:xfrm>
          <a:custGeom>
            <a:avLst/>
            <a:gdLst/>
            <a:ahLst/>
            <a:cxnLst>
              <a:cxn ang="0">
                <a:pos x="wd2" y="hd2"/>
              </a:cxn>
              <a:cxn ang="5400000">
                <a:pos x="wd2" y="hd2"/>
              </a:cxn>
              <a:cxn ang="10800000">
                <a:pos x="wd2" y="hd2"/>
              </a:cxn>
              <a:cxn ang="16200000">
                <a:pos x="wd2" y="hd2"/>
              </a:cxn>
            </a:cxnLst>
            <a:rect l="0" t="0" r="r" b="b"/>
            <a:pathLst>
              <a:path w="21600" h="21600" extrusionOk="0">
                <a:moveTo>
                  <a:pt x="2849" y="0"/>
                </a:moveTo>
                <a:lnTo>
                  <a:pt x="21600" y="0"/>
                </a:lnTo>
                <a:lnTo>
                  <a:pt x="21600" y="21600"/>
                </a:lnTo>
                <a:lnTo>
                  <a:pt x="0" y="21600"/>
                </a:lnTo>
                <a:lnTo>
                  <a:pt x="0" y="21573"/>
                </a:lnTo>
                <a:lnTo>
                  <a:pt x="548" y="21336"/>
                </a:lnTo>
                <a:cubicBezTo>
                  <a:pt x="2102" y="19970"/>
                  <a:pt x="3271" y="14066"/>
                  <a:pt x="3271" y="6989"/>
                </a:cubicBezTo>
                <a:cubicBezTo>
                  <a:pt x="3271" y="4715"/>
                  <a:pt x="3150" y="2561"/>
                  <a:pt x="2935" y="641"/>
                </a:cubicBezTo>
                <a:lnTo>
                  <a:pt x="2849" y="0"/>
                </a:lnTo>
                <a:close/>
              </a:path>
            </a:pathLst>
          </a:custGeom>
          <a:solidFill>
            <a:srgbClr val="FAA634"/>
          </a:solidFill>
          <a:ln w="15875">
            <a:noFill/>
          </a:ln>
        </p:spPr>
        <p:txBody>
          <a:bodyPr lIns="45719" rIns="45719" anchor="ctr"/>
          <a:lstStyle/>
          <a:p>
            <a:pPr marL="0" marR="0" lvl="0" indent="0" algn="ctr" defTabSz="4572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Freeform: Shape 31">
            <a:extLst>
              <a:ext uri="{FF2B5EF4-FFF2-40B4-BE49-F238E27FC236}">
                <a16:creationId xmlns:a16="http://schemas.microsoft.com/office/drawing/2014/main" id="{D1C1B376-A08A-4D95-9885-EDED9D091A6B}"/>
              </a:ext>
            </a:extLst>
          </p:cNvPr>
          <p:cNvSpPr/>
          <p:nvPr/>
        </p:nvSpPr>
        <p:spPr>
          <a:xfrm>
            <a:off x="2887128" y="1346149"/>
            <a:ext cx="5875872" cy="13231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4846" y="21600"/>
                </a:lnTo>
                <a:lnTo>
                  <a:pt x="4611" y="20533"/>
                </a:lnTo>
                <a:cubicBezTo>
                  <a:pt x="4289" y="19292"/>
                  <a:pt x="3895" y="18406"/>
                  <a:pt x="3461" y="18012"/>
                </a:cubicBezTo>
                <a:lnTo>
                  <a:pt x="3415" y="17991"/>
                </a:lnTo>
                <a:lnTo>
                  <a:pt x="3442" y="15735"/>
                </a:lnTo>
                <a:cubicBezTo>
                  <a:pt x="3376" y="7891"/>
                  <a:pt x="2192" y="1256"/>
                  <a:pt x="547" y="191"/>
                </a:cubicBezTo>
                <a:cubicBezTo>
                  <a:pt x="429" y="115"/>
                  <a:pt x="312" y="69"/>
                  <a:pt x="196" y="52"/>
                </a:cubicBezTo>
                <a:lnTo>
                  <a:pt x="0" y="102"/>
                </a:lnTo>
                <a:lnTo>
                  <a:pt x="0" y="0"/>
                </a:lnTo>
                <a:close/>
              </a:path>
            </a:pathLst>
          </a:custGeom>
          <a:solidFill>
            <a:schemeClr val="accent6">
              <a:lumMod val="20000"/>
              <a:lumOff val="80000"/>
            </a:schemeClr>
          </a:solidFill>
          <a:ln w="15875">
            <a:noFill/>
          </a:ln>
        </p:spPr>
        <p:txBody>
          <a:bodyPr lIns="45719" rIns="45719" anchor="ctr"/>
          <a:lstStyle/>
          <a:p>
            <a:pPr marL="0" marR="0" lvl="0" indent="0" algn="ctr" defTabSz="4572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AWS">
            <a:extLst>
              <a:ext uri="{FF2B5EF4-FFF2-40B4-BE49-F238E27FC236}">
                <a16:creationId xmlns:a16="http://schemas.microsoft.com/office/drawing/2014/main" id="{E536325E-338A-4929-97A3-56C56D0927A9}"/>
              </a:ext>
            </a:extLst>
          </p:cNvPr>
          <p:cNvSpPr txBox="1"/>
          <p:nvPr/>
        </p:nvSpPr>
        <p:spPr>
          <a:xfrm>
            <a:off x="2299330" y="3851001"/>
            <a:ext cx="430490" cy="169277"/>
          </a:xfrm>
          <a:prstGeom prst="rect">
            <a:avLst/>
          </a:prstGeom>
          <a:solidFill>
            <a:srgbClr val="0D2836"/>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100" b="1">
                <a:solidFill>
                  <a:schemeClr val="accent1"/>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AWS</a:t>
            </a:r>
          </a:p>
        </p:txBody>
      </p:sp>
      <p:sp>
        <p:nvSpPr>
          <p:cNvPr id="3" name="Rectangle 2">
            <a:extLst>
              <a:ext uri="{FF2B5EF4-FFF2-40B4-BE49-F238E27FC236}">
                <a16:creationId xmlns:a16="http://schemas.microsoft.com/office/drawing/2014/main" id="{BC79E866-48D5-487B-81DB-035E77A2E6D0}"/>
              </a:ext>
            </a:extLst>
          </p:cNvPr>
          <p:cNvSpPr/>
          <p:nvPr/>
        </p:nvSpPr>
        <p:spPr>
          <a:xfrm>
            <a:off x="4599677" y="3025307"/>
            <a:ext cx="1546130" cy="584775"/>
          </a:xfrm>
          <a:prstGeom prst="rect">
            <a:avLst/>
          </a:prstGeom>
        </p:spPr>
        <p:txBody>
          <a:bodyPr wrap="square">
            <a:spAutoFit/>
          </a:bodyPr>
          <a:lstStyle/>
          <a:p>
            <a:pPr lvl="0" defTabSz="457200">
              <a:defRPr/>
            </a:pPr>
            <a:r>
              <a:rPr lang="en-US" sz="1600" b="1" dirty="0">
                <a:solidFill>
                  <a:schemeClr val="tx2">
                    <a:lumMod val="10000"/>
                  </a:schemeClr>
                </a:solidFill>
              </a:rPr>
              <a:t>Data Warehouse</a:t>
            </a:r>
            <a:r>
              <a:rPr kumimoji="0" lang="en-US" sz="1600" b="1" i="0" u="none" strike="noStrike" kern="1200" cap="none" spc="0" normalizeH="0" baseline="0" noProof="0" dirty="0">
                <a:ln>
                  <a:noFill/>
                </a:ln>
                <a:solidFill>
                  <a:schemeClr val="tx2">
                    <a:lumMod val="10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p>
        </p:txBody>
      </p:sp>
      <p:sp>
        <p:nvSpPr>
          <p:cNvPr id="5" name="Rectangle 4">
            <a:extLst>
              <a:ext uri="{FF2B5EF4-FFF2-40B4-BE49-F238E27FC236}">
                <a16:creationId xmlns:a16="http://schemas.microsoft.com/office/drawing/2014/main" id="{C82315D4-74FB-44B2-BCFA-435F9C7DF401}"/>
              </a:ext>
            </a:extLst>
          </p:cNvPr>
          <p:cNvSpPr/>
          <p:nvPr/>
        </p:nvSpPr>
        <p:spPr>
          <a:xfrm>
            <a:off x="6071769" y="2732920"/>
            <a:ext cx="2667000" cy="1169551"/>
          </a:xfrm>
          <a:prstGeom prst="rect">
            <a:avLst/>
          </a:prstGeom>
        </p:spPr>
        <p:txBody>
          <a:bodyPr wrap="square" anchor="ctr" anchorCtr="0">
            <a:spAutoFit/>
          </a:bodyPr>
          <a:lstStyle/>
          <a:p>
            <a:r>
              <a:rPr lang="en-US" sz="1400" dirty="0">
                <a:solidFill>
                  <a:schemeClr val="tx2">
                    <a:lumMod val="10000"/>
                  </a:schemeClr>
                </a:solidFill>
              </a:rPr>
              <a:t>In a Data Warehousing environment, the data that we are bringing in already has some structure in it and is normalized.</a:t>
            </a:r>
          </a:p>
        </p:txBody>
      </p:sp>
      <p:sp>
        <p:nvSpPr>
          <p:cNvPr id="15" name="Rectangle 14">
            <a:extLst>
              <a:ext uri="{FF2B5EF4-FFF2-40B4-BE49-F238E27FC236}">
                <a16:creationId xmlns:a16="http://schemas.microsoft.com/office/drawing/2014/main" id="{4D8B35A7-0276-4B92-8CF8-E5EC75646A2B}"/>
              </a:ext>
            </a:extLst>
          </p:cNvPr>
          <p:cNvSpPr/>
          <p:nvPr/>
        </p:nvSpPr>
        <p:spPr>
          <a:xfrm>
            <a:off x="4265269" y="1715345"/>
            <a:ext cx="1546130"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8F8F8">
                    <a:lumMod val="1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Data Lake</a:t>
            </a:r>
            <a:endParaRPr kumimoji="0" lang="en-US" sz="1600" b="0" i="0" u="none" strike="noStrike" kern="1200" cap="none" spc="0" normalizeH="0" baseline="0" noProof="0" dirty="0">
              <a:ln>
                <a:noFill/>
              </a:ln>
              <a:solidFill>
                <a:srgbClr val="F8F8F8">
                  <a:lumMod val="1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a:extLst>
              <a:ext uri="{FF2B5EF4-FFF2-40B4-BE49-F238E27FC236}">
                <a16:creationId xmlns:a16="http://schemas.microsoft.com/office/drawing/2014/main" id="{C86A5960-3DD2-42AF-A2E2-8AA19DEF6AB2}"/>
              </a:ext>
            </a:extLst>
          </p:cNvPr>
          <p:cNvSpPr/>
          <p:nvPr/>
        </p:nvSpPr>
        <p:spPr>
          <a:xfrm>
            <a:off x="5458178" y="1430962"/>
            <a:ext cx="3332262" cy="1169551"/>
          </a:xfrm>
          <a:prstGeom prst="rect">
            <a:avLst/>
          </a:prstGeom>
        </p:spPr>
        <p:txBody>
          <a:bodyPr wrap="square" anchor="ctr" anchorCtr="0">
            <a:spAutoFit/>
          </a:bodyPr>
          <a:lstStyle/>
          <a:p>
            <a:r>
              <a:rPr lang="en-US" sz="1400" dirty="0">
                <a:solidFill>
                  <a:schemeClr val="tx2">
                    <a:lumMod val="10000"/>
                  </a:schemeClr>
                </a:solidFill>
              </a:rPr>
              <a:t>We are looking to  retain and make use of all the data we have, unstructured or structured.</a:t>
            </a:r>
          </a:p>
          <a:p>
            <a:r>
              <a:rPr lang="en-US" sz="1400" dirty="0">
                <a:solidFill>
                  <a:schemeClr val="tx2">
                    <a:lumMod val="10000"/>
                  </a:schemeClr>
                </a:solidFill>
              </a:rPr>
              <a:t>As we can imagine this data gets messy and will need to be cleansed.</a:t>
            </a:r>
          </a:p>
        </p:txBody>
      </p:sp>
      <p:sp useBgFill="1">
        <p:nvSpPr>
          <p:cNvPr id="8" name="Freeform: Shape 15">
            <a:extLst>
              <a:ext uri="{FF2B5EF4-FFF2-40B4-BE49-F238E27FC236}">
                <a16:creationId xmlns:a16="http://schemas.microsoft.com/office/drawing/2014/main" id="{BFC869A8-DE97-44FA-ACCB-13F894FE29D9}"/>
              </a:ext>
            </a:extLst>
          </p:cNvPr>
          <p:cNvSpPr/>
          <p:nvPr/>
        </p:nvSpPr>
        <p:spPr>
          <a:xfrm>
            <a:off x="484077" y="1348875"/>
            <a:ext cx="3896212" cy="2469153"/>
          </a:xfrm>
          <a:custGeom>
            <a:avLst/>
            <a:gdLst/>
            <a:ahLst/>
            <a:cxnLst>
              <a:cxn ang="0">
                <a:pos x="wd2" y="hd2"/>
              </a:cxn>
              <a:cxn ang="5400000">
                <a:pos x="wd2" y="hd2"/>
              </a:cxn>
              <a:cxn ang="10800000">
                <a:pos x="wd2" y="hd2"/>
              </a:cxn>
              <a:cxn ang="16200000">
                <a:pos x="wd2" y="hd2"/>
              </a:cxn>
            </a:cxnLst>
            <a:rect l="0" t="0" r="r" b="b"/>
            <a:pathLst>
              <a:path w="21600" h="21487" extrusionOk="0">
                <a:moveTo>
                  <a:pt x="9005" y="21447"/>
                </a:moveTo>
                <a:lnTo>
                  <a:pt x="4273" y="21487"/>
                </a:lnTo>
                <a:lnTo>
                  <a:pt x="4273" y="21465"/>
                </a:lnTo>
                <a:lnTo>
                  <a:pt x="4250" y="21464"/>
                </a:lnTo>
                <a:cubicBezTo>
                  <a:pt x="1437" y="21188"/>
                  <a:pt x="0" y="18488"/>
                  <a:pt x="0" y="15269"/>
                </a:cubicBezTo>
                <a:cubicBezTo>
                  <a:pt x="0" y="12264"/>
                  <a:pt x="1396" y="9690"/>
                  <a:pt x="3760" y="9152"/>
                </a:cubicBezTo>
                <a:lnTo>
                  <a:pt x="3863" y="9136"/>
                </a:lnTo>
                <a:lnTo>
                  <a:pt x="3822" y="8933"/>
                </a:lnTo>
                <a:cubicBezTo>
                  <a:pt x="3791" y="8693"/>
                  <a:pt x="3775" y="8444"/>
                  <a:pt x="3775" y="8190"/>
                </a:cubicBezTo>
                <a:cubicBezTo>
                  <a:pt x="3775" y="6156"/>
                  <a:pt x="4825" y="4507"/>
                  <a:pt x="6121" y="4507"/>
                </a:cubicBezTo>
                <a:cubicBezTo>
                  <a:pt x="7093" y="4507"/>
                  <a:pt x="7927" y="5434"/>
                  <a:pt x="8284" y="6756"/>
                </a:cubicBezTo>
                <a:lnTo>
                  <a:pt x="8320" y="6940"/>
                </a:lnTo>
                <a:lnTo>
                  <a:pt x="8454" y="6062"/>
                </a:lnTo>
                <a:cubicBezTo>
                  <a:pt x="9250" y="2383"/>
                  <a:pt x="11337" y="-113"/>
                  <a:pt x="13617" y="4"/>
                </a:cubicBezTo>
                <a:cubicBezTo>
                  <a:pt x="13793" y="13"/>
                  <a:pt x="13969" y="37"/>
                  <a:pt x="14146" y="78"/>
                </a:cubicBezTo>
                <a:cubicBezTo>
                  <a:pt x="16627" y="645"/>
                  <a:pt x="18413" y="4182"/>
                  <a:pt x="18513" y="8364"/>
                </a:cubicBezTo>
                <a:lnTo>
                  <a:pt x="18472" y="9567"/>
                </a:lnTo>
                <a:lnTo>
                  <a:pt x="18541" y="9578"/>
                </a:lnTo>
                <a:cubicBezTo>
                  <a:pt x="20287" y="10138"/>
                  <a:pt x="21600" y="12563"/>
                  <a:pt x="21600" y="15468"/>
                </a:cubicBezTo>
                <a:cubicBezTo>
                  <a:pt x="21600" y="18374"/>
                  <a:pt x="20287" y="20798"/>
                  <a:pt x="18541" y="21359"/>
                </a:cubicBezTo>
                <a:lnTo>
                  <a:pt x="17820" y="21473"/>
                </a:lnTo>
                <a:lnTo>
                  <a:pt x="17820" y="21487"/>
                </a:lnTo>
                <a:lnTo>
                  <a:pt x="13482" y="21419"/>
                </a:lnTo>
              </a:path>
            </a:pathLst>
          </a:custGeom>
          <a:ln w="15875">
            <a:solidFill>
              <a:schemeClr val="accent2"/>
            </a:solidFill>
          </a:ln>
        </p:spPr>
        <p:txBody>
          <a:bodyPr lIns="45719" rIns="45719" anchor="ctr"/>
          <a:lstStyle/>
          <a:p>
            <a:pPr marL="0" marR="0" lvl="0" indent="0" algn="ctr" defTabSz="4572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38305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F25E-511C-F54E-B3BE-731395F8CAA5}"/>
              </a:ext>
            </a:extLst>
          </p:cNvPr>
          <p:cNvSpPr txBox="1">
            <a:spLocks/>
          </p:cNvSpPr>
          <p:nvPr/>
        </p:nvSpPr>
        <p:spPr>
          <a:xfrm>
            <a:off x="37882" y="62358"/>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375" dirty="0"/>
              <a:t>EMR use Cases</a:t>
            </a:r>
          </a:p>
        </p:txBody>
      </p:sp>
      <p:sp>
        <p:nvSpPr>
          <p:cNvPr id="4" name="TextBox 3">
            <a:extLst>
              <a:ext uri="{FF2B5EF4-FFF2-40B4-BE49-F238E27FC236}">
                <a16:creationId xmlns:a16="http://schemas.microsoft.com/office/drawing/2014/main" id="{774A69D1-B053-8D4C-BF29-E2ACD6D202C5}"/>
              </a:ext>
            </a:extLst>
          </p:cNvPr>
          <p:cNvSpPr txBox="1"/>
          <p:nvPr/>
        </p:nvSpPr>
        <p:spPr>
          <a:xfrm>
            <a:off x="37882" y="782932"/>
            <a:ext cx="4618518" cy="296107"/>
          </a:xfrm>
          <a:prstGeom prst="rect">
            <a:avLst/>
          </a:prstGeom>
          <a:noFill/>
        </p:spPr>
        <p:txBody>
          <a:bodyPr wrap="square">
            <a:spAutoFit/>
          </a:bodyPr>
          <a:lstStyle/>
          <a:p>
            <a:r>
              <a:rPr lang="en-ZA" sz="1324" b="1" dirty="0"/>
              <a:t> 1. Machine Learning</a:t>
            </a:r>
          </a:p>
        </p:txBody>
      </p:sp>
      <p:sp>
        <p:nvSpPr>
          <p:cNvPr id="6" name="TextBox 5">
            <a:extLst>
              <a:ext uri="{FF2B5EF4-FFF2-40B4-BE49-F238E27FC236}">
                <a16:creationId xmlns:a16="http://schemas.microsoft.com/office/drawing/2014/main" id="{F88D9C4A-B3B1-4142-B209-CC4BF5482F3A}"/>
              </a:ext>
            </a:extLst>
          </p:cNvPr>
          <p:cNvSpPr txBox="1"/>
          <p:nvPr/>
        </p:nvSpPr>
        <p:spPr>
          <a:xfrm>
            <a:off x="568177" y="1248832"/>
            <a:ext cx="6247495" cy="1111202"/>
          </a:xfrm>
          <a:prstGeom prst="rect">
            <a:avLst/>
          </a:prstGeom>
          <a:noFill/>
        </p:spPr>
        <p:txBody>
          <a:bodyPr wrap="square">
            <a:spAutoFit/>
          </a:bodyPr>
          <a:lstStyle/>
          <a:p>
            <a:pPr marL="285750" indent="-285750">
              <a:buFont typeface="Wingdings" pitchFamily="2" charset="2"/>
              <a:buChar char="ü"/>
            </a:pPr>
            <a:r>
              <a:rPr lang="en-ZA" sz="1324" dirty="0"/>
              <a:t>EMR provides built-in machine learning tools for scalable machine learning algorithms like </a:t>
            </a:r>
            <a:r>
              <a:rPr lang="en-ZA" sz="1324" dirty="0" err="1"/>
              <a:t>TensorFLow</a:t>
            </a:r>
            <a:r>
              <a:rPr lang="en-ZA" sz="1324" dirty="0"/>
              <a:t>, Apache Spark </a:t>
            </a:r>
            <a:r>
              <a:rPr lang="en-ZA" sz="1324" dirty="0" err="1"/>
              <a:t>MLib</a:t>
            </a:r>
            <a:r>
              <a:rPr lang="en-ZA" sz="1324" dirty="0"/>
              <a:t>, and Apache </a:t>
            </a:r>
            <a:r>
              <a:rPr lang="en-ZA" sz="1324" dirty="0" err="1"/>
              <a:t>MXNet</a:t>
            </a:r>
            <a:r>
              <a:rPr lang="en-ZA" sz="1324" dirty="0"/>
              <a:t>. Also you can easily use Bootstrap Actions and Custom AMIs for easily adding the preferred tools and libraries for creating your very own predictive analytics toolset. </a:t>
            </a:r>
            <a:endParaRPr lang="en-US" sz="1324" dirty="0"/>
          </a:p>
        </p:txBody>
      </p:sp>
      <p:sp>
        <p:nvSpPr>
          <p:cNvPr id="8" name="TextBox 7">
            <a:extLst>
              <a:ext uri="{FF2B5EF4-FFF2-40B4-BE49-F238E27FC236}">
                <a16:creationId xmlns:a16="http://schemas.microsoft.com/office/drawing/2014/main" id="{73E70BFD-12DF-C64D-9785-1A2F2753F740}"/>
              </a:ext>
            </a:extLst>
          </p:cNvPr>
          <p:cNvSpPr txBox="1"/>
          <p:nvPr/>
        </p:nvSpPr>
        <p:spPr>
          <a:xfrm>
            <a:off x="37882" y="3099727"/>
            <a:ext cx="4618518" cy="296107"/>
          </a:xfrm>
          <a:prstGeom prst="rect">
            <a:avLst/>
          </a:prstGeom>
          <a:noFill/>
        </p:spPr>
        <p:txBody>
          <a:bodyPr wrap="square">
            <a:spAutoFit/>
          </a:bodyPr>
          <a:lstStyle/>
          <a:p>
            <a:r>
              <a:rPr lang="en-ZA" sz="1324" b="1" dirty="0"/>
              <a:t>2. Extract Transform Load (ETL)</a:t>
            </a:r>
          </a:p>
        </p:txBody>
      </p:sp>
      <p:sp>
        <p:nvSpPr>
          <p:cNvPr id="10" name="TextBox 9">
            <a:extLst>
              <a:ext uri="{FF2B5EF4-FFF2-40B4-BE49-F238E27FC236}">
                <a16:creationId xmlns:a16="http://schemas.microsoft.com/office/drawing/2014/main" id="{CAE24814-C7D7-3B40-84C9-864035C61B67}"/>
              </a:ext>
            </a:extLst>
          </p:cNvPr>
          <p:cNvSpPr txBox="1"/>
          <p:nvPr/>
        </p:nvSpPr>
        <p:spPr>
          <a:xfrm>
            <a:off x="687794" y="3434433"/>
            <a:ext cx="5120241" cy="703654"/>
          </a:xfrm>
          <a:prstGeom prst="rect">
            <a:avLst/>
          </a:prstGeom>
          <a:noFill/>
        </p:spPr>
        <p:txBody>
          <a:bodyPr wrap="square">
            <a:spAutoFit/>
          </a:bodyPr>
          <a:lstStyle/>
          <a:p>
            <a:pPr marL="285750" indent="-285750">
              <a:buFont typeface="Wingdings" pitchFamily="2" charset="2"/>
              <a:buChar char="ü"/>
            </a:pPr>
            <a:r>
              <a:rPr lang="en-ZA" sz="1324" dirty="0"/>
              <a:t>For cost-effective and quick performance of data transformation workloads (ETL) like sort, join and aggregate on large datasets, you can use EMR</a:t>
            </a:r>
            <a:endParaRPr lang="en-US" sz="1324" dirty="0"/>
          </a:p>
        </p:txBody>
      </p:sp>
    </p:spTree>
    <p:extLst>
      <p:ext uri="{BB962C8B-B14F-4D97-AF65-F5344CB8AC3E}">
        <p14:creationId xmlns:p14="http://schemas.microsoft.com/office/powerpoint/2010/main" val="2176111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437E-E23A-504F-A89A-9D753B30F4E8}"/>
              </a:ext>
            </a:extLst>
          </p:cNvPr>
          <p:cNvSpPr txBox="1">
            <a:spLocks/>
          </p:cNvSpPr>
          <p:nvPr/>
        </p:nvSpPr>
        <p:spPr>
          <a:xfrm>
            <a:off x="37882" y="62358"/>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375" dirty="0"/>
              <a:t>EMR use Cases</a:t>
            </a:r>
          </a:p>
        </p:txBody>
      </p:sp>
      <p:sp>
        <p:nvSpPr>
          <p:cNvPr id="4" name="TextBox 3">
            <a:extLst>
              <a:ext uri="{FF2B5EF4-FFF2-40B4-BE49-F238E27FC236}">
                <a16:creationId xmlns:a16="http://schemas.microsoft.com/office/drawing/2014/main" id="{434834A1-CA07-2D46-BEF5-27E1B9EF7C87}"/>
              </a:ext>
            </a:extLst>
          </p:cNvPr>
          <p:cNvSpPr txBox="1"/>
          <p:nvPr/>
        </p:nvSpPr>
        <p:spPr>
          <a:xfrm>
            <a:off x="37882" y="827922"/>
            <a:ext cx="4618518" cy="296107"/>
          </a:xfrm>
          <a:prstGeom prst="rect">
            <a:avLst/>
          </a:prstGeom>
          <a:noFill/>
        </p:spPr>
        <p:txBody>
          <a:bodyPr wrap="square">
            <a:spAutoFit/>
          </a:bodyPr>
          <a:lstStyle/>
          <a:p>
            <a:r>
              <a:rPr lang="en-ZA" sz="1324" b="1" dirty="0"/>
              <a:t>3. Clickstream analysis</a:t>
            </a:r>
          </a:p>
        </p:txBody>
      </p:sp>
      <p:sp>
        <p:nvSpPr>
          <p:cNvPr id="6" name="TextBox 5">
            <a:extLst>
              <a:ext uri="{FF2B5EF4-FFF2-40B4-BE49-F238E27FC236}">
                <a16:creationId xmlns:a16="http://schemas.microsoft.com/office/drawing/2014/main" id="{85626554-57C2-3F4D-9FC1-74423606E6C1}"/>
              </a:ext>
            </a:extLst>
          </p:cNvPr>
          <p:cNvSpPr txBox="1"/>
          <p:nvPr/>
        </p:nvSpPr>
        <p:spPr>
          <a:xfrm>
            <a:off x="222619" y="1198680"/>
            <a:ext cx="5904393" cy="907428"/>
          </a:xfrm>
          <a:prstGeom prst="rect">
            <a:avLst/>
          </a:prstGeom>
          <a:noFill/>
        </p:spPr>
        <p:txBody>
          <a:bodyPr wrap="square">
            <a:spAutoFit/>
          </a:bodyPr>
          <a:lstStyle/>
          <a:p>
            <a:pPr marL="285750" indent="-285750">
              <a:buFont typeface="Wingdings" pitchFamily="2" charset="2"/>
              <a:buChar char="ü"/>
            </a:pPr>
            <a:r>
              <a:rPr lang="en-ZA" sz="1324" dirty="0"/>
              <a:t>With EMR, along with Apache Hive and Apache Spark, you can segment users, deliver effective ads by understanding the user preferences. All this can be achieved by </a:t>
            </a:r>
            <a:r>
              <a:rPr lang="en-ZA" sz="1324" dirty="0" err="1"/>
              <a:t>analyzing</a:t>
            </a:r>
            <a:r>
              <a:rPr lang="en-ZA" sz="1324" dirty="0"/>
              <a:t> the clickstream data from Amazon S3. </a:t>
            </a:r>
            <a:endParaRPr lang="en-US" sz="1324" dirty="0"/>
          </a:p>
        </p:txBody>
      </p:sp>
      <p:sp>
        <p:nvSpPr>
          <p:cNvPr id="8" name="TextBox 7">
            <a:extLst>
              <a:ext uri="{FF2B5EF4-FFF2-40B4-BE49-F238E27FC236}">
                <a16:creationId xmlns:a16="http://schemas.microsoft.com/office/drawing/2014/main" id="{3DADA829-BB71-404F-9A08-3F7FB577D818}"/>
              </a:ext>
            </a:extLst>
          </p:cNvPr>
          <p:cNvSpPr txBox="1"/>
          <p:nvPr/>
        </p:nvSpPr>
        <p:spPr>
          <a:xfrm>
            <a:off x="37882" y="2781014"/>
            <a:ext cx="4618518" cy="296107"/>
          </a:xfrm>
          <a:prstGeom prst="rect">
            <a:avLst/>
          </a:prstGeom>
          <a:noFill/>
        </p:spPr>
        <p:txBody>
          <a:bodyPr wrap="square">
            <a:spAutoFit/>
          </a:bodyPr>
          <a:lstStyle/>
          <a:p>
            <a:r>
              <a:rPr lang="en-ZA" sz="1324" b="1" dirty="0"/>
              <a:t>4. Real-time streaming</a:t>
            </a:r>
          </a:p>
        </p:txBody>
      </p:sp>
      <p:sp>
        <p:nvSpPr>
          <p:cNvPr id="10" name="TextBox 9">
            <a:extLst>
              <a:ext uri="{FF2B5EF4-FFF2-40B4-BE49-F238E27FC236}">
                <a16:creationId xmlns:a16="http://schemas.microsoft.com/office/drawing/2014/main" id="{2506F328-2468-AC42-A27B-8B80BF4B2B5E}"/>
              </a:ext>
            </a:extLst>
          </p:cNvPr>
          <p:cNvSpPr txBox="1"/>
          <p:nvPr/>
        </p:nvSpPr>
        <p:spPr>
          <a:xfrm>
            <a:off x="315655" y="3180888"/>
            <a:ext cx="7180299" cy="907428"/>
          </a:xfrm>
          <a:prstGeom prst="rect">
            <a:avLst/>
          </a:prstGeom>
          <a:noFill/>
        </p:spPr>
        <p:txBody>
          <a:bodyPr wrap="square">
            <a:spAutoFit/>
          </a:bodyPr>
          <a:lstStyle/>
          <a:p>
            <a:pPr marL="285750" indent="-285750">
              <a:buFont typeface="Wingdings" pitchFamily="2" charset="2"/>
              <a:buChar char="ü"/>
            </a:pPr>
            <a:r>
              <a:rPr lang="en-ZA" sz="1324" dirty="0"/>
              <a:t>With EMR and Amazon Spark Streaming, </a:t>
            </a:r>
            <a:r>
              <a:rPr lang="en-ZA" sz="1324" dirty="0" err="1"/>
              <a:t>analyzing</a:t>
            </a:r>
            <a:r>
              <a:rPr lang="en-ZA" sz="1324" dirty="0"/>
              <a:t> events from Amazon Kinesis, Amazon Kafka or any other streaming data source is possible. This helps in creating highly available, long running, and fault-tolerant streaming data pipelines. Persist transformed insights to Amazon Elasticsearch and datasets to HDFS or Amazon S3. </a:t>
            </a:r>
            <a:endParaRPr lang="en-US" sz="1324" dirty="0"/>
          </a:p>
        </p:txBody>
      </p:sp>
    </p:spTree>
    <p:extLst>
      <p:ext uri="{BB962C8B-B14F-4D97-AF65-F5344CB8AC3E}">
        <p14:creationId xmlns:p14="http://schemas.microsoft.com/office/powerpoint/2010/main" val="3102665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1681-5422-ED43-8658-B9BA8325B608}"/>
              </a:ext>
            </a:extLst>
          </p:cNvPr>
          <p:cNvSpPr txBox="1">
            <a:spLocks/>
          </p:cNvSpPr>
          <p:nvPr/>
        </p:nvSpPr>
        <p:spPr>
          <a:xfrm>
            <a:off x="37882" y="62358"/>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375" dirty="0"/>
              <a:t>EMR use Cases</a:t>
            </a:r>
          </a:p>
        </p:txBody>
      </p:sp>
      <p:sp>
        <p:nvSpPr>
          <p:cNvPr id="4" name="TextBox 3">
            <a:extLst>
              <a:ext uri="{FF2B5EF4-FFF2-40B4-BE49-F238E27FC236}">
                <a16:creationId xmlns:a16="http://schemas.microsoft.com/office/drawing/2014/main" id="{D026B6B1-81BE-6E48-85EC-16109D6437D5}"/>
              </a:ext>
            </a:extLst>
          </p:cNvPr>
          <p:cNvSpPr txBox="1"/>
          <p:nvPr/>
        </p:nvSpPr>
        <p:spPr>
          <a:xfrm>
            <a:off x="37882" y="875967"/>
            <a:ext cx="4618518" cy="296107"/>
          </a:xfrm>
          <a:prstGeom prst="rect">
            <a:avLst/>
          </a:prstGeom>
          <a:noFill/>
        </p:spPr>
        <p:txBody>
          <a:bodyPr wrap="square">
            <a:spAutoFit/>
          </a:bodyPr>
          <a:lstStyle/>
          <a:p>
            <a:r>
              <a:rPr lang="en-ZA" sz="1324" b="1" dirty="0"/>
              <a:t>5. Interactive Analytics</a:t>
            </a:r>
          </a:p>
        </p:txBody>
      </p:sp>
      <p:sp>
        <p:nvSpPr>
          <p:cNvPr id="6" name="TextBox 5">
            <a:extLst>
              <a:ext uri="{FF2B5EF4-FFF2-40B4-BE49-F238E27FC236}">
                <a16:creationId xmlns:a16="http://schemas.microsoft.com/office/drawing/2014/main" id="{A3818D19-175D-0644-9485-C25D62A2EBEE}"/>
              </a:ext>
            </a:extLst>
          </p:cNvPr>
          <p:cNvSpPr txBox="1"/>
          <p:nvPr/>
        </p:nvSpPr>
        <p:spPr>
          <a:xfrm>
            <a:off x="328945" y="1210674"/>
            <a:ext cx="6808160" cy="907428"/>
          </a:xfrm>
          <a:prstGeom prst="rect">
            <a:avLst/>
          </a:prstGeom>
          <a:noFill/>
        </p:spPr>
        <p:txBody>
          <a:bodyPr wrap="square">
            <a:spAutoFit/>
          </a:bodyPr>
          <a:lstStyle/>
          <a:p>
            <a:pPr marL="285750" indent="-285750">
              <a:buFont typeface="Wingdings" pitchFamily="2" charset="2"/>
              <a:buChar char="ü"/>
            </a:pPr>
            <a:r>
              <a:rPr lang="en-ZA" sz="1324" dirty="0"/>
              <a:t>With EMR Notebooks, you will be provided with an open-source </a:t>
            </a:r>
            <a:r>
              <a:rPr lang="en-ZA" sz="1324" dirty="0" err="1"/>
              <a:t>Jupyter</a:t>
            </a:r>
            <a:r>
              <a:rPr lang="en-ZA" sz="1324" dirty="0"/>
              <a:t> based, managed analytic environment. This will allow data analysts, developers and scientists in preparing and visualizing data, collaborating with peers, building applications, and performing interactive analysis. </a:t>
            </a:r>
            <a:endParaRPr lang="en-US" sz="1324" dirty="0"/>
          </a:p>
        </p:txBody>
      </p:sp>
      <p:sp>
        <p:nvSpPr>
          <p:cNvPr id="7" name="Title 1">
            <a:extLst>
              <a:ext uri="{FF2B5EF4-FFF2-40B4-BE49-F238E27FC236}">
                <a16:creationId xmlns:a16="http://schemas.microsoft.com/office/drawing/2014/main" id="{A38E18DA-1EBF-DA4B-BAD5-072653A0E962}"/>
              </a:ext>
            </a:extLst>
          </p:cNvPr>
          <p:cNvSpPr txBox="1">
            <a:spLocks/>
          </p:cNvSpPr>
          <p:nvPr/>
        </p:nvSpPr>
        <p:spPr>
          <a:xfrm>
            <a:off x="443481" y="3659955"/>
            <a:ext cx="8425837"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lang="en-US" sz="2000" dirty="0"/>
          </a:p>
        </p:txBody>
      </p:sp>
    </p:spTree>
    <p:extLst>
      <p:ext uri="{BB962C8B-B14F-4D97-AF65-F5344CB8AC3E}">
        <p14:creationId xmlns:p14="http://schemas.microsoft.com/office/powerpoint/2010/main" val="2351546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AA255F-D48F-6A4D-85BB-6FBE11AE1921}"/>
              </a:ext>
            </a:extLst>
          </p:cNvPr>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25306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77707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CFE76B-E0D7-495D-B5B5-3F0E2464B3E8}"/>
              </a:ext>
            </a:extLst>
          </p:cNvPr>
          <p:cNvCxnSpPr/>
          <p:nvPr/>
        </p:nvCxnSpPr>
        <p:spPr>
          <a:xfrm>
            <a:off x="5920383" y="2232422"/>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AC9F43FB-46C3-5D49-BE37-9AEBF5605662}"/>
              </a:ext>
            </a:extLst>
          </p:cNvPr>
          <p:cNvSpPr txBox="1">
            <a:spLocks/>
          </p:cNvSpPr>
          <p:nvPr/>
        </p:nvSpPr>
        <p:spPr>
          <a:xfrm>
            <a:off x="784371" y="1424527"/>
            <a:ext cx="5621951" cy="542925"/>
          </a:xfrm>
          <a:prstGeom prst="rect">
            <a:avLst/>
          </a:prstGeom>
        </p:spPr>
        <p:txBody>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3200" dirty="0"/>
              <a:t>Introduction to EMR using pyspark</a:t>
            </a:r>
            <a:br>
              <a:rPr lang="en-US" sz="3200" dirty="0">
                <a:cs typeface="Calibri" panose="020F0502020204030204" pitchFamily="34" charset="0"/>
              </a:rPr>
            </a:br>
            <a:endParaRPr lang="en-US" sz="3200" dirty="0"/>
          </a:p>
        </p:txBody>
      </p:sp>
      <p:sp>
        <p:nvSpPr>
          <p:cNvPr id="8" name="Text Placeholder 8">
            <a:extLst>
              <a:ext uri="{FF2B5EF4-FFF2-40B4-BE49-F238E27FC236}">
                <a16:creationId xmlns:a16="http://schemas.microsoft.com/office/drawing/2014/main" id="{9679064F-C7EC-3A43-A514-9CBB9017A7AA}"/>
              </a:ext>
            </a:extLst>
          </p:cNvPr>
          <p:cNvSpPr>
            <a:spLocks noGrp="1"/>
          </p:cNvSpPr>
          <p:nvPr>
            <p:ph type="body" sz="quarter" idx="10"/>
          </p:nvPr>
        </p:nvSpPr>
        <p:spPr>
          <a:xfrm>
            <a:off x="784371" y="4030825"/>
            <a:ext cx="2779923" cy="295086"/>
          </a:xfrm>
        </p:spPr>
        <p:txBody>
          <a:bodyPr>
            <a:noAutofit/>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Presented by Wandile Mthethwa, EMR Cloud Engineer</a:t>
            </a:r>
          </a:p>
        </p:txBody>
      </p:sp>
    </p:spTree>
    <p:extLst>
      <p:ext uri="{BB962C8B-B14F-4D97-AF65-F5344CB8AC3E}">
        <p14:creationId xmlns:p14="http://schemas.microsoft.com/office/powerpoint/2010/main" val="4247184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Focus Point</a:t>
            </a:r>
            <a:endParaRPr lang="en-US" dirty="0"/>
          </a:p>
        </p:txBody>
      </p:sp>
      <p:sp>
        <p:nvSpPr>
          <p:cNvPr id="4" name="Rectangle 3">
            <a:extLst>
              <a:ext uri="{FF2B5EF4-FFF2-40B4-BE49-F238E27FC236}">
                <a16:creationId xmlns:a16="http://schemas.microsoft.com/office/drawing/2014/main" id="{3EAE0988-962D-3149-A2C3-47288D839726}"/>
              </a:ext>
            </a:extLst>
          </p:cNvPr>
          <p:cNvSpPr/>
          <p:nvPr/>
        </p:nvSpPr>
        <p:spPr>
          <a:xfrm>
            <a:off x="342900" y="1002090"/>
            <a:ext cx="9295622" cy="2308324"/>
          </a:xfrm>
          <a:prstGeom prst="rect">
            <a:avLst/>
          </a:prstGeom>
        </p:spPr>
        <p:txBody>
          <a:bodyPr wrap="square">
            <a:spAutoFit/>
          </a:bodyPr>
          <a:lstStyle/>
          <a:p>
            <a:pPr marL="342900" indent="-342900">
              <a:buFont typeface="Arial" panose="020B0604020202020204" pitchFamily="34" charset="0"/>
              <a:buChar char="•"/>
            </a:pPr>
            <a:r>
              <a:rPr lang="en-US" sz="2400" dirty="0"/>
              <a:t>Apache Hive</a:t>
            </a:r>
          </a:p>
          <a:p>
            <a:pPr marL="342900" indent="-342900">
              <a:buFont typeface="Arial" panose="020B0604020202020204" pitchFamily="34" charset="0"/>
              <a:buChar char="•"/>
            </a:pPr>
            <a:r>
              <a:rPr lang="en-US" sz="2400" dirty="0"/>
              <a:t>Hadoop (HDFS)</a:t>
            </a:r>
          </a:p>
          <a:p>
            <a:pPr marL="342900" indent="-342900">
              <a:buFont typeface="Arial" panose="020B0604020202020204" pitchFamily="34" charset="0"/>
              <a:buChar char="•"/>
            </a:pPr>
            <a:r>
              <a:rPr lang="en-US" sz="2400" dirty="0"/>
              <a:t>Yarn Resource Allocation(YARN)</a:t>
            </a:r>
          </a:p>
          <a:p>
            <a:pPr marL="342900" indent="-342900">
              <a:buFont typeface="Arial" panose="020B0604020202020204" pitchFamily="34" charset="0"/>
              <a:buChar char="•"/>
            </a:pPr>
            <a:r>
              <a:rPr lang="en-US" sz="2400" dirty="0"/>
              <a:t>Spark</a:t>
            </a:r>
          </a:p>
          <a:p>
            <a:pPr marL="342900" indent="-342900">
              <a:buFont typeface="Arial" panose="020B0604020202020204" pitchFamily="34" charset="0"/>
              <a:buChar char="•"/>
            </a:pPr>
            <a:r>
              <a:rPr lang="en-US" sz="2400" dirty="0"/>
              <a:t>Jupyter Notebook Attached to EMR</a:t>
            </a:r>
          </a:p>
          <a:p>
            <a:pPr marL="342900" indent="-342900">
              <a:buFont typeface="Arial" panose="020B0604020202020204" pitchFamily="34" charset="0"/>
              <a:buChar char="•"/>
            </a:pPr>
            <a:r>
              <a:rPr lang="en-US" sz="2400" dirty="0"/>
              <a:t>EMR Managed Scaling</a:t>
            </a:r>
          </a:p>
        </p:txBody>
      </p:sp>
    </p:spTree>
    <p:extLst>
      <p:ext uri="{BB962C8B-B14F-4D97-AF65-F5344CB8AC3E}">
        <p14:creationId xmlns:p14="http://schemas.microsoft.com/office/powerpoint/2010/main" val="882492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8230-3D55-2843-8282-C05895E2AD76}"/>
              </a:ext>
            </a:extLst>
          </p:cNvPr>
          <p:cNvSpPr>
            <a:spLocks noGrp="1"/>
          </p:cNvSpPr>
          <p:nvPr>
            <p:ph type="title"/>
          </p:nvPr>
        </p:nvSpPr>
        <p:spPr/>
        <p:txBody>
          <a:bodyPr/>
          <a:lstStyle/>
          <a:p>
            <a:r>
              <a:rPr lang="en-US" dirty="0"/>
              <a:t>Aim of the </a:t>
            </a:r>
            <a:r>
              <a:rPr lang="en-ZA"/>
              <a:t>EMR </a:t>
            </a:r>
            <a:r>
              <a:rPr lang="en-ZA" dirty="0"/>
              <a:t>Demo Session </a:t>
            </a:r>
            <a:endParaRPr lang="en-US" dirty="0"/>
          </a:p>
        </p:txBody>
      </p:sp>
      <p:grpSp>
        <p:nvGrpSpPr>
          <p:cNvPr id="36" name="Group 35">
            <a:extLst>
              <a:ext uri="{FF2B5EF4-FFF2-40B4-BE49-F238E27FC236}">
                <a16:creationId xmlns:a16="http://schemas.microsoft.com/office/drawing/2014/main" id="{BBAA9A45-0AE2-7F4C-989B-0484959FD1B5}"/>
              </a:ext>
            </a:extLst>
          </p:cNvPr>
          <p:cNvGrpSpPr>
            <a:grpSpLocks noChangeAspect="1"/>
          </p:cNvGrpSpPr>
          <p:nvPr/>
        </p:nvGrpSpPr>
        <p:grpSpPr>
          <a:xfrm>
            <a:off x="191192" y="985546"/>
            <a:ext cx="2691965" cy="2737982"/>
            <a:chOff x="2705579" y="2470461"/>
            <a:chExt cx="2674619" cy="2720340"/>
          </a:xfrm>
        </p:grpSpPr>
        <p:sp>
          <p:nvSpPr>
            <p:cNvPr id="37" name="Freeform: Shape 76">
              <a:extLst>
                <a:ext uri="{FF2B5EF4-FFF2-40B4-BE49-F238E27FC236}">
                  <a16:creationId xmlns:a16="http://schemas.microsoft.com/office/drawing/2014/main" id="{B6B70C70-1812-2B4F-8F0D-6DC709CC8E0D}"/>
                </a:ext>
              </a:extLst>
            </p:cNvPr>
            <p:cNvSpPr/>
            <p:nvPr/>
          </p:nvSpPr>
          <p:spPr>
            <a:xfrm>
              <a:off x="3748249" y="2470461"/>
              <a:ext cx="571501" cy="571501"/>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bg1"/>
            </a:solidFill>
            <a:ln w="12700" cap="flat">
              <a:solidFill>
                <a:schemeClr val="tx1"/>
              </a:solidFill>
              <a:prstDash val="solid"/>
              <a:miter/>
            </a:ln>
          </p:spPr>
          <p:txBody>
            <a:bodyPr rtlCol="0" anchor="ctr"/>
            <a:lstStyle/>
            <a:p>
              <a:endParaRPr lang="en-US" sz="6144" dirty="0"/>
            </a:p>
          </p:txBody>
        </p:sp>
        <p:sp>
          <p:nvSpPr>
            <p:cNvPr id="38" name="Freeform: Shape 78">
              <a:extLst>
                <a:ext uri="{FF2B5EF4-FFF2-40B4-BE49-F238E27FC236}">
                  <a16:creationId xmlns:a16="http://schemas.microsoft.com/office/drawing/2014/main" id="{7FCCCCA6-EC9B-CA42-A6A2-4F51FDECAD4C}"/>
                </a:ext>
              </a:extLst>
            </p:cNvPr>
            <p:cNvSpPr/>
            <p:nvPr/>
          </p:nvSpPr>
          <p:spPr>
            <a:xfrm>
              <a:off x="3987009" y="2709221"/>
              <a:ext cx="93980" cy="93979"/>
            </a:xfrm>
            <a:custGeom>
              <a:avLst/>
              <a:gdLst>
                <a:gd name="connsiteX0" fmla="*/ 93980 w 93980"/>
                <a:gd name="connsiteY0" fmla="*/ 46990 h 93979"/>
                <a:gd name="connsiteX1" fmla="*/ 46990 w 93980"/>
                <a:gd name="connsiteY1" fmla="*/ 93980 h 93979"/>
                <a:gd name="connsiteX2" fmla="*/ 0 w 93980"/>
                <a:gd name="connsiteY2" fmla="*/ 46990 h 93979"/>
                <a:gd name="connsiteX3" fmla="*/ 46990 w 93980"/>
                <a:gd name="connsiteY3" fmla="*/ 0 h 93979"/>
                <a:gd name="connsiteX4" fmla="*/ 93980 w 93980"/>
                <a:gd name="connsiteY4" fmla="*/ 46990 h 93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79">
                  <a:moveTo>
                    <a:pt x="93980" y="46990"/>
                  </a:moveTo>
                  <a:cubicBezTo>
                    <a:pt x="93980" y="72942"/>
                    <a:pt x="72942" y="93980"/>
                    <a:pt x="46990" y="93980"/>
                  </a:cubicBezTo>
                  <a:cubicBezTo>
                    <a:pt x="21038" y="93980"/>
                    <a:pt x="0" y="72942"/>
                    <a:pt x="0" y="46990"/>
                  </a:cubicBezTo>
                  <a:cubicBezTo>
                    <a:pt x="0" y="21038"/>
                    <a:pt x="21038" y="0"/>
                    <a:pt x="46990" y="0"/>
                  </a:cubicBezTo>
                  <a:cubicBezTo>
                    <a:pt x="72942" y="0"/>
                    <a:pt x="93980" y="21038"/>
                    <a:pt x="93980" y="46990"/>
                  </a:cubicBezTo>
                  <a:close/>
                </a:path>
              </a:pathLst>
            </a:custGeom>
            <a:noFill/>
            <a:ln w="19050" cap="rnd">
              <a:solidFill>
                <a:schemeClr val="tx1"/>
              </a:solidFill>
              <a:prstDash val="solid"/>
              <a:round/>
            </a:ln>
          </p:spPr>
          <p:txBody>
            <a:bodyPr rtlCol="0" anchor="ctr"/>
            <a:lstStyle/>
            <a:p>
              <a:endParaRPr lang="en-US" sz="6144" dirty="0"/>
            </a:p>
          </p:txBody>
        </p:sp>
        <p:sp>
          <p:nvSpPr>
            <p:cNvPr id="39" name="Freeform: Shape 79">
              <a:extLst>
                <a:ext uri="{FF2B5EF4-FFF2-40B4-BE49-F238E27FC236}">
                  <a16:creationId xmlns:a16="http://schemas.microsoft.com/office/drawing/2014/main" id="{3A9166E0-FD35-7942-A855-1FDFAB92F7C3}"/>
                </a:ext>
              </a:extLst>
            </p:cNvPr>
            <p:cNvSpPr/>
            <p:nvPr/>
          </p:nvSpPr>
          <p:spPr>
            <a:xfrm>
              <a:off x="3903189" y="2627940"/>
              <a:ext cx="257810" cy="257808"/>
            </a:xfrm>
            <a:custGeom>
              <a:avLst/>
              <a:gdLst>
                <a:gd name="connsiteX0" fmla="*/ 223520 w 257810"/>
                <a:gd name="connsiteY0" fmla="*/ 149860 h 257809"/>
                <a:gd name="connsiteX1" fmla="*/ 257810 w 257810"/>
                <a:gd name="connsiteY1" fmla="*/ 144780 h 257809"/>
                <a:gd name="connsiteX2" fmla="*/ 257810 w 257810"/>
                <a:gd name="connsiteY2" fmla="*/ 110490 h 257809"/>
                <a:gd name="connsiteX3" fmla="*/ 223520 w 257810"/>
                <a:gd name="connsiteY3" fmla="*/ 105410 h 257809"/>
                <a:gd name="connsiteX4" fmla="*/ 210820 w 257810"/>
                <a:gd name="connsiteY4" fmla="*/ 76200 h 257809"/>
                <a:gd name="connsiteX5" fmla="*/ 231140 w 257810"/>
                <a:gd name="connsiteY5" fmla="*/ 48260 h 257809"/>
                <a:gd name="connsiteX6" fmla="*/ 207010 w 257810"/>
                <a:gd name="connsiteY6" fmla="*/ 24130 h 257809"/>
                <a:gd name="connsiteX7" fmla="*/ 179070 w 257810"/>
                <a:gd name="connsiteY7" fmla="*/ 45720 h 257809"/>
                <a:gd name="connsiteX8" fmla="*/ 149860 w 257810"/>
                <a:gd name="connsiteY8" fmla="*/ 34290 h 257809"/>
                <a:gd name="connsiteX9" fmla="*/ 146050 w 257810"/>
                <a:gd name="connsiteY9" fmla="*/ 0 h 257809"/>
                <a:gd name="connsiteX10" fmla="*/ 111760 w 257810"/>
                <a:gd name="connsiteY10" fmla="*/ 0 h 257809"/>
                <a:gd name="connsiteX11" fmla="*/ 106680 w 257810"/>
                <a:gd name="connsiteY11" fmla="*/ 34290 h 257809"/>
                <a:gd name="connsiteX12" fmla="*/ 77470 w 257810"/>
                <a:gd name="connsiteY12" fmla="*/ 46990 h 257809"/>
                <a:gd name="connsiteX13" fmla="*/ 49530 w 257810"/>
                <a:gd name="connsiteY13" fmla="*/ 26670 h 257809"/>
                <a:gd name="connsiteX14" fmla="*/ 25400 w 257810"/>
                <a:gd name="connsiteY14" fmla="*/ 50800 h 257809"/>
                <a:gd name="connsiteX15" fmla="*/ 46990 w 257810"/>
                <a:gd name="connsiteY15" fmla="*/ 77470 h 257809"/>
                <a:gd name="connsiteX16" fmla="*/ 34290 w 257810"/>
                <a:gd name="connsiteY16" fmla="*/ 107950 h 257809"/>
                <a:gd name="connsiteX17" fmla="*/ 0 w 257810"/>
                <a:gd name="connsiteY17" fmla="*/ 111760 h 257809"/>
                <a:gd name="connsiteX18" fmla="*/ 0 w 257810"/>
                <a:gd name="connsiteY18" fmla="*/ 146050 h 257809"/>
                <a:gd name="connsiteX19" fmla="*/ 34290 w 257810"/>
                <a:gd name="connsiteY19" fmla="*/ 149860 h 257809"/>
                <a:gd name="connsiteX20" fmla="*/ 46990 w 257810"/>
                <a:gd name="connsiteY20" fmla="*/ 180340 h 257809"/>
                <a:gd name="connsiteX21" fmla="*/ 26670 w 257810"/>
                <a:gd name="connsiteY21" fmla="*/ 208280 h 257809"/>
                <a:gd name="connsiteX22" fmla="*/ 50800 w 257810"/>
                <a:gd name="connsiteY22" fmla="*/ 231140 h 257809"/>
                <a:gd name="connsiteX23" fmla="*/ 78740 w 257810"/>
                <a:gd name="connsiteY23" fmla="*/ 210820 h 257809"/>
                <a:gd name="connsiteX24" fmla="*/ 107950 w 257810"/>
                <a:gd name="connsiteY24" fmla="*/ 223520 h 257809"/>
                <a:gd name="connsiteX25" fmla="*/ 111760 w 257810"/>
                <a:gd name="connsiteY25" fmla="*/ 257810 h 257809"/>
                <a:gd name="connsiteX26" fmla="*/ 146050 w 257810"/>
                <a:gd name="connsiteY26" fmla="*/ 257810 h 257809"/>
                <a:gd name="connsiteX27" fmla="*/ 151130 w 257810"/>
                <a:gd name="connsiteY27" fmla="*/ 223520 h 257809"/>
                <a:gd name="connsiteX28" fmla="*/ 180340 w 257810"/>
                <a:gd name="connsiteY28" fmla="*/ 210820 h 257809"/>
                <a:gd name="connsiteX29" fmla="*/ 208280 w 257810"/>
                <a:gd name="connsiteY29" fmla="*/ 231140 h 257809"/>
                <a:gd name="connsiteX30" fmla="*/ 232410 w 257810"/>
                <a:gd name="connsiteY30" fmla="*/ 207010 h 257809"/>
                <a:gd name="connsiteX31" fmla="*/ 212090 w 257810"/>
                <a:gd name="connsiteY31" fmla="*/ 180340 h 257809"/>
                <a:gd name="connsiteX32" fmla="*/ 223520 w 257810"/>
                <a:gd name="connsiteY32" fmla="*/ 149860 h 25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7810" h="257809">
                  <a:moveTo>
                    <a:pt x="223520" y="149860"/>
                  </a:moveTo>
                  <a:lnTo>
                    <a:pt x="257810" y="144780"/>
                  </a:lnTo>
                  <a:lnTo>
                    <a:pt x="257810" y="110490"/>
                  </a:lnTo>
                  <a:lnTo>
                    <a:pt x="223520" y="105410"/>
                  </a:lnTo>
                  <a:cubicBezTo>
                    <a:pt x="220980" y="95250"/>
                    <a:pt x="217170" y="85090"/>
                    <a:pt x="210820" y="76200"/>
                  </a:cubicBezTo>
                  <a:lnTo>
                    <a:pt x="231140" y="48260"/>
                  </a:lnTo>
                  <a:lnTo>
                    <a:pt x="207010" y="24130"/>
                  </a:lnTo>
                  <a:lnTo>
                    <a:pt x="179070" y="45720"/>
                  </a:lnTo>
                  <a:cubicBezTo>
                    <a:pt x="170180" y="40640"/>
                    <a:pt x="160020" y="35560"/>
                    <a:pt x="149860" y="34290"/>
                  </a:cubicBezTo>
                  <a:lnTo>
                    <a:pt x="146050" y="0"/>
                  </a:lnTo>
                  <a:lnTo>
                    <a:pt x="111760" y="0"/>
                  </a:lnTo>
                  <a:lnTo>
                    <a:pt x="106680" y="34290"/>
                  </a:lnTo>
                  <a:cubicBezTo>
                    <a:pt x="96520" y="36830"/>
                    <a:pt x="86360" y="40640"/>
                    <a:pt x="77470" y="46990"/>
                  </a:cubicBezTo>
                  <a:lnTo>
                    <a:pt x="49530" y="26670"/>
                  </a:lnTo>
                  <a:lnTo>
                    <a:pt x="25400" y="50800"/>
                  </a:lnTo>
                  <a:lnTo>
                    <a:pt x="46990" y="77470"/>
                  </a:lnTo>
                  <a:cubicBezTo>
                    <a:pt x="40640" y="86360"/>
                    <a:pt x="36830" y="96520"/>
                    <a:pt x="34290" y="107950"/>
                  </a:cubicBezTo>
                  <a:lnTo>
                    <a:pt x="0" y="111760"/>
                  </a:lnTo>
                  <a:lnTo>
                    <a:pt x="0" y="146050"/>
                  </a:lnTo>
                  <a:lnTo>
                    <a:pt x="34290" y="149860"/>
                  </a:lnTo>
                  <a:cubicBezTo>
                    <a:pt x="36830" y="160020"/>
                    <a:pt x="40640" y="170180"/>
                    <a:pt x="46990" y="180340"/>
                  </a:cubicBezTo>
                  <a:lnTo>
                    <a:pt x="26670" y="208280"/>
                  </a:lnTo>
                  <a:lnTo>
                    <a:pt x="50800" y="231140"/>
                  </a:lnTo>
                  <a:lnTo>
                    <a:pt x="78740" y="210820"/>
                  </a:lnTo>
                  <a:cubicBezTo>
                    <a:pt x="87630" y="215900"/>
                    <a:pt x="97790" y="220980"/>
                    <a:pt x="107950" y="223520"/>
                  </a:cubicBezTo>
                  <a:lnTo>
                    <a:pt x="111760" y="257810"/>
                  </a:lnTo>
                  <a:lnTo>
                    <a:pt x="146050" y="257810"/>
                  </a:lnTo>
                  <a:lnTo>
                    <a:pt x="151130" y="223520"/>
                  </a:lnTo>
                  <a:cubicBezTo>
                    <a:pt x="161290" y="220980"/>
                    <a:pt x="171450" y="217170"/>
                    <a:pt x="180340" y="210820"/>
                  </a:cubicBezTo>
                  <a:lnTo>
                    <a:pt x="208280" y="231140"/>
                  </a:lnTo>
                  <a:lnTo>
                    <a:pt x="232410" y="207010"/>
                  </a:lnTo>
                  <a:lnTo>
                    <a:pt x="212090" y="180340"/>
                  </a:lnTo>
                  <a:cubicBezTo>
                    <a:pt x="217170" y="170180"/>
                    <a:pt x="220980" y="161290"/>
                    <a:pt x="223520" y="149860"/>
                  </a:cubicBezTo>
                  <a:close/>
                </a:path>
              </a:pathLst>
            </a:custGeom>
            <a:noFill/>
            <a:ln w="19050" cap="rnd">
              <a:solidFill>
                <a:schemeClr val="tx1"/>
              </a:solidFill>
              <a:prstDash val="solid"/>
              <a:round/>
            </a:ln>
          </p:spPr>
          <p:txBody>
            <a:bodyPr rtlCol="0" anchor="ctr"/>
            <a:lstStyle/>
            <a:p>
              <a:endParaRPr lang="en-US" sz="6144" dirty="0"/>
            </a:p>
          </p:txBody>
        </p:sp>
        <p:sp>
          <p:nvSpPr>
            <p:cNvPr id="40" name="Freeform: Shape 80">
              <a:extLst>
                <a:ext uri="{FF2B5EF4-FFF2-40B4-BE49-F238E27FC236}">
                  <a16:creationId xmlns:a16="http://schemas.microsoft.com/office/drawing/2014/main" id="{87EB1C3F-C9C9-B341-9990-F23C7EE2DF45}"/>
                </a:ext>
              </a:extLst>
            </p:cNvPr>
            <p:cNvSpPr/>
            <p:nvPr/>
          </p:nvSpPr>
          <p:spPr>
            <a:xfrm>
              <a:off x="3522189" y="3655370"/>
              <a:ext cx="1023620" cy="1178560"/>
            </a:xfrm>
            <a:custGeom>
              <a:avLst/>
              <a:gdLst>
                <a:gd name="connsiteX0" fmla="*/ 1023620 w 1023620"/>
                <a:gd name="connsiteY0" fmla="*/ 511810 h 1178560"/>
                <a:gd name="connsiteX1" fmla="*/ 511810 w 1023620"/>
                <a:gd name="connsiteY1" fmla="*/ 0 h 1178560"/>
                <a:gd name="connsiteX2" fmla="*/ 0 w 1023620"/>
                <a:gd name="connsiteY2" fmla="*/ 511810 h 1178560"/>
                <a:gd name="connsiteX3" fmla="*/ 290830 w 1023620"/>
                <a:gd name="connsiteY3" fmla="*/ 972820 h 1178560"/>
                <a:gd name="connsiteX4" fmla="*/ 290830 w 1023620"/>
                <a:gd name="connsiteY4" fmla="*/ 1178560 h 1178560"/>
                <a:gd name="connsiteX5" fmla="*/ 732790 w 1023620"/>
                <a:gd name="connsiteY5" fmla="*/ 1178560 h 1178560"/>
                <a:gd name="connsiteX6" fmla="*/ 732790 w 1023620"/>
                <a:gd name="connsiteY6" fmla="*/ 972820 h 1178560"/>
                <a:gd name="connsiteX7" fmla="*/ 1023620 w 1023620"/>
                <a:gd name="connsiteY7" fmla="*/ 511810 h 117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3620" h="1178560">
                  <a:moveTo>
                    <a:pt x="1023620" y="511810"/>
                  </a:moveTo>
                  <a:cubicBezTo>
                    <a:pt x="1023620" y="228600"/>
                    <a:pt x="795020" y="0"/>
                    <a:pt x="511810" y="0"/>
                  </a:cubicBezTo>
                  <a:cubicBezTo>
                    <a:pt x="228600" y="0"/>
                    <a:pt x="0" y="228600"/>
                    <a:pt x="0" y="511810"/>
                  </a:cubicBezTo>
                  <a:cubicBezTo>
                    <a:pt x="0" y="715010"/>
                    <a:pt x="119380" y="890270"/>
                    <a:pt x="290830" y="972820"/>
                  </a:cubicBezTo>
                  <a:lnTo>
                    <a:pt x="290830" y="1178560"/>
                  </a:lnTo>
                  <a:lnTo>
                    <a:pt x="732790" y="1178560"/>
                  </a:lnTo>
                  <a:lnTo>
                    <a:pt x="732790" y="972820"/>
                  </a:lnTo>
                  <a:cubicBezTo>
                    <a:pt x="904240" y="890270"/>
                    <a:pt x="1023620" y="715010"/>
                    <a:pt x="1023620" y="511810"/>
                  </a:cubicBezTo>
                  <a:close/>
                </a:path>
              </a:pathLst>
            </a:custGeom>
            <a:noFill/>
            <a:ln w="19050" cap="flat">
              <a:solidFill>
                <a:schemeClr val="accent2"/>
              </a:solidFill>
              <a:prstDash val="solid"/>
              <a:miter/>
            </a:ln>
          </p:spPr>
          <p:txBody>
            <a:bodyPr rtlCol="0" anchor="ctr"/>
            <a:lstStyle/>
            <a:p>
              <a:endParaRPr lang="en-US" sz="6144" dirty="0"/>
            </a:p>
          </p:txBody>
        </p:sp>
        <p:sp>
          <p:nvSpPr>
            <p:cNvPr id="41" name="Freeform: Shape 81">
              <a:extLst>
                <a:ext uri="{FF2B5EF4-FFF2-40B4-BE49-F238E27FC236}">
                  <a16:creationId xmlns:a16="http://schemas.microsoft.com/office/drawing/2014/main" id="{F5CD22F0-30FB-5A4D-94AD-817B9BD32A01}"/>
                </a:ext>
              </a:extLst>
            </p:cNvPr>
            <p:cNvSpPr/>
            <p:nvPr/>
          </p:nvSpPr>
          <p:spPr>
            <a:xfrm>
              <a:off x="4033999" y="4378001"/>
              <a:ext cx="12700" cy="455930"/>
            </a:xfrm>
            <a:custGeom>
              <a:avLst/>
              <a:gdLst>
                <a:gd name="connsiteX0" fmla="*/ 0 w 12700"/>
                <a:gd name="connsiteY0" fmla="*/ 455930 h 455930"/>
                <a:gd name="connsiteX1" fmla="*/ 0 w 12700"/>
                <a:gd name="connsiteY1" fmla="*/ 0 h 455930"/>
              </a:gdLst>
              <a:ahLst/>
              <a:cxnLst>
                <a:cxn ang="0">
                  <a:pos x="connsiteX0" y="connsiteY0"/>
                </a:cxn>
                <a:cxn ang="0">
                  <a:pos x="connsiteX1" y="connsiteY1"/>
                </a:cxn>
              </a:cxnLst>
              <a:rect l="l" t="t" r="r" b="b"/>
              <a:pathLst>
                <a:path w="12700" h="455930">
                  <a:moveTo>
                    <a:pt x="0" y="455930"/>
                  </a:moveTo>
                  <a:lnTo>
                    <a:pt x="0" y="0"/>
                  </a:lnTo>
                </a:path>
              </a:pathLst>
            </a:custGeom>
            <a:ln w="19050" cap="flat">
              <a:solidFill>
                <a:schemeClr val="tx1"/>
              </a:solidFill>
              <a:prstDash val="solid"/>
              <a:round/>
            </a:ln>
          </p:spPr>
          <p:txBody>
            <a:bodyPr rtlCol="0" anchor="ctr"/>
            <a:lstStyle/>
            <a:p>
              <a:endParaRPr lang="en-US" sz="6144" dirty="0"/>
            </a:p>
          </p:txBody>
        </p:sp>
        <p:sp>
          <p:nvSpPr>
            <p:cNvPr id="42" name="Freeform: Shape 82">
              <a:extLst>
                <a:ext uri="{FF2B5EF4-FFF2-40B4-BE49-F238E27FC236}">
                  <a16:creationId xmlns:a16="http://schemas.microsoft.com/office/drawing/2014/main" id="{003148E8-772A-2944-A739-C565072D3BE4}"/>
                </a:ext>
              </a:extLst>
            </p:cNvPr>
            <p:cNvSpPr/>
            <p:nvPr/>
          </p:nvSpPr>
          <p:spPr>
            <a:xfrm>
              <a:off x="3919699" y="4374191"/>
              <a:ext cx="227330" cy="12700"/>
            </a:xfrm>
            <a:custGeom>
              <a:avLst/>
              <a:gdLst>
                <a:gd name="connsiteX0" fmla="*/ 0 w 227330"/>
                <a:gd name="connsiteY0" fmla="*/ 0 h 12700"/>
                <a:gd name="connsiteX1" fmla="*/ 227330 w 227330"/>
                <a:gd name="connsiteY1" fmla="*/ 0 h 12700"/>
              </a:gdLst>
              <a:ahLst/>
              <a:cxnLst>
                <a:cxn ang="0">
                  <a:pos x="connsiteX0" y="connsiteY0"/>
                </a:cxn>
                <a:cxn ang="0">
                  <a:pos x="connsiteX1" y="connsiteY1"/>
                </a:cxn>
              </a:cxnLst>
              <a:rect l="l" t="t" r="r" b="b"/>
              <a:pathLst>
                <a:path w="227330" h="12700">
                  <a:moveTo>
                    <a:pt x="0" y="0"/>
                  </a:moveTo>
                  <a:lnTo>
                    <a:pt x="227330" y="0"/>
                  </a:lnTo>
                </a:path>
              </a:pathLst>
            </a:custGeom>
            <a:ln w="19050" cap="flat">
              <a:solidFill>
                <a:schemeClr val="tx1"/>
              </a:solidFill>
              <a:prstDash val="solid"/>
              <a:round/>
            </a:ln>
          </p:spPr>
          <p:txBody>
            <a:bodyPr rtlCol="0" anchor="ctr"/>
            <a:lstStyle/>
            <a:p>
              <a:endParaRPr lang="en-US" sz="6144" dirty="0"/>
            </a:p>
          </p:txBody>
        </p:sp>
        <p:sp>
          <p:nvSpPr>
            <p:cNvPr id="43" name="Freeform: Shape 83">
              <a:extLst>
                <a:ext uri="{FF2B5EF4-FFF2-40B4-BE49-F238E27FC236}">
                  <a16:creationId xmlns:a16="http://schemas.microsoft.com/office/drawing/2014/main" id="{B97B9089-0980-6844-B187-946FDD9505CD}"/>
                </a:ext>
              </a:extLst>
            </p:cNvPr>
            <p:cNvSpPr/>
            <p:nvPr/>
          </p:nvSpPr>
          <p:spPr>
            <a:xfrm>
              <a:off x="3701259" y="3359461"/>
              <a:ext cx="85090" cy="208279"/>
            </a:xfrm>
            <a:custGeom>
              <a:avLst/>
              <a:gdLst>
                <a:gd name="connsiteX0" fmla="*/ 85090 w 85090"/>
                <a:gd name="connsiteY0" fmla="*/ 208280 h 208279"/>
                <a:gd name="connsiteX1" fmla="*/ 0 w 85090"/>
                <a:gd name="connsiteY1" fmla="*/ 0 h 208279"/>
              </a:gdLst>
              <a:ahLst/>
              <a:cxnLst>
                <a:cxn ang="0">
                  <a:pos x="connsiteX0" y="connsiteY0"/>
                </a:cxn>
                <a:cxn ang="0">
                  <a:pos x="connsiteX1" y="connsiteY1"/>
                </a:cxn>
              </a:cxnLst>
              <a:rect l="l" t="t" r="r" b="b"/>
              <a:pathLst>
                <a:path w="85090" h="208279">
                  <a:moveTo>
                    <a:pt x="85090" y="208280"/>
                  </a:moveTo>
                  <a:lnTo>
                    <a:pt x="0" y="0"/>
                  </a:lnTo>
                </a:path>
              </a:pathLst>
            </a:custGeom>
            <a:ln w="19050" cap="flat">
              <a:solidFill>
                <a:schemeClr val="accent2"/>
              </a:solidFill>
              <a:prstDash val="solid"/>
              <a:round/>
            </a:ln>
          </p:spPr>
          <p:txBody>
            <a:bodyPr rtlCol="0" anchor="ctr"/>
            <a:lstStyle/>
            <a:p>
              <a:endParaRPr lang="en-US" sz="6144" dirty="0"/>
            </a:p>
          </p:txBody>
        </p:sp>
        <p:sp>
          <p:nvSpPr>
            <p:cNvPr id="44" name="Freeform: Shape 84">
              <a:extLst>
                <a:ext uri="{FF2B5EF4-FFF2-40B4-BE49-F238E27FC236}">
                  <a16:creationId xmlns:a16="http://schemas.microsoft.com/office/drawing/2014/main" id="{5C008474-7FF1-5842-958D-B8156B822BEC}"/>
                </a:ext>
              </a:extLst>
            </p:cNvPr>
            <p:cNvSpPr/>
            <p:nvPr/>
          </p:nvSpPr>
          <p:spPr>
            <a:xfrm>
              <a:off x="3230089" y="4409751"/>
              <a:ext cx="208279" cy="86360"/>
            </a:xfrm>
            <a:custGeom>
              <a:avLst/>
              <a:gdLst>
                <a:gd name="connsiteX0" fmla="*/ 0 w 208279"/>
                <a:gd name="connsiteY0" fmla="*/ 86360 h 86360"/>
                <a:gd name="connsiteX1" fmla="*/ 208280 w 208279"/>
                <a:gd name="connsiteY1" fmla="*/ 0 h 86360"/>
              </a:gdLst>
              <a:ahLst/>
              <a:cxnLst>
                <a:cxn ang="0">
                  <a:pos x="connsiteX0" y="connsiteY0"/>
                </a:cxn>
                <a:cxn ang="0">
                  <a:pos x="connsiteX1" y="connsiteY1"/>
                </a:cxn>
              </a:cxnLst>
              <a:rect l="l" t="t" r="r" b="b"/>
              <a:pathLst>
                <a:path w="208279" h="86360">
                  <a:moveTo>
                    <a:pt x="0" y="86360"/>
                  </a:moveTo>
                  <a:lnTo>
                    <a:pt x="208280" y="0"/>
                  </a:lnTo>
                </a:path>
              </a:pathLst>
            </a:custGeom>
            <a:ln w="19050" cap="flat">
              <a:solidFill>
                <a:schemeClr val="accent2"/>
              </a:solidFill>
              <a:prstDash val="solid"/>
              <a:round/>
            </a:ln>
          </p:spPr>
          <p:txBody>
            <a:bodyPr rtlCol="0" anchor="ctr"/>
            <a:lstStyle/>
            <a:p>
              <a:endParaRPr lang="en-US" sz="6144" dirty="0"/>
            </a:p>
          </p:txBody>
        </p:sp>
        <p:sp>
          <p:nvSpPr>
            <p:cNvPr id="45" name="Freeform: Shape 85">
              <a:extLst>
                <a:ext uri="{FF2B5EF4-FFF2-40B4-BE49-F238E27FC236}">
                  <a16:creationId xmlns:a16="http://schemas.microsoft.com/office/drawing/2014/main" id="{21416152-DEB5-284E-92EB-4F339C962D38}"/>
                </a:ext>
              </a:extLst>
            </p:cNvPr>
            <p:cNvSpPr/>
            <p:nvPr/>
          </p:nvSpPr>
          <p:spPr>
            <a:xfrm>
              <a:off x="4628359" y="3830631"/>
              <a:ext cx="208280" cy="85090"/>
            </a:xfrm>
            <a:custGeom>
              <a:avLst/>
              <a:gdLst>
                <a:gd name="connsiteX0" fmla="*/ 0 w 208280"/>
                <a:gd name="connsiteY0" fmla="*/ 85090 h 85090"/>
                <a:gd name="connsiteX1" fmla="*/ 208280 w 208280"/>
                <a:gd name="connsiteY1" fmla="*/ 0 h 85090"/>
              </a:gdLst>
              <a:ahLst/>
              <a:cxnLst>
                <a:cxn ang="0">
                  <a:pos x="connsiteX0" y="connsiteY0"/>
                </a:cxn>
                <a:cxn ang="0">
                  <a:pos x="connsiteX1" y="connsiteY1"/>
                </a:cxn>
              </a:cxnLst>
              <a:rect l="l" t="t" r="r" b="b"/>
              <a:pathLst>
                <a:path w="208280" h="85090">
                  <a:moveTo>
                    <a:pt x="0" y="85090"/>
                  </a:moveTo>
                  <a:lnTo>
                    <a:pt x="208280" y="0"/>
                  </a:lnTo>
                </a:path>
              </a:pathLst>
            </a:custGeom>
            <a:ln w="19050" cap="flat">
              <a:solidFill>
                <a:schemeClr val="accent2"/>
              </a:solidFill>
              <a:prstDash val="solid"/>
              <a:round/>
            </a:ln>
          </p:spPr>
          <p:txBody>
            <a:bodyPr rtlCol="0" anchor="ctr"/>
            <a:lstStyle/>
            <a:p>
              <a:endParaRPr lang="en-US" sz="6144" dirty="0"/>
            </a:p>
          </p:txBody>
        </p:sp>
        <p:sp>
          <p:nvSpPr>
            <p:cNvPr id="46" name="Freeform: Shape 86">
              <a:extLst>
                <a:ext uri="{FF2B5EF4-FFF2-40B4-BE49-F238E27FC236}">
                  <a16:creationId xmlns:a16="http://schemas.microsoft.com/office/drawing/2014/main" id="{E927A18C-FB43-3540-AA68-35A36F36265E}"/>
                </a:ext>
              </a:extLst>
            </p:cNvPr>
            <p:cNvSpPr/>
            <p:nvPr/>
          </p:nvSpPr>
          <p:spPr>
            <a:xfrm>
              <a:off x="3230089" y="3830631"/>
              <a:ext cx="208279" cy="86359"/>
            </a:xfrm>
            <a:custGeom>
              <a:avLst/>
              <a:gdLst>
                <a:gd name="connsiteX0" fmla="*/ 0 w 208279"/>
                <a:gd name="connsiteY0" fmla="*/ 0 h 86359"/>
                <a:gd name="connsiteX1" fmla="*/ 208280 w 208279"/>
                <a:gd name="connsiteY1" fmla="*/ 86360 h 86359"/>
              </a:gdLst>
              <a:ahLst/>
              <a:cxnLst>
                <a:cxn ang="0">
                  <a:pos x="connsiteX0" y="connsiteY0"/>
                </a:cxn>
                <a:cxn ang="0">
                  <a:pos x="connsiteX1" y="connsiteY1"/>
                </a:cxn>
              </a:cxnLst>
              <a:rect l="l" t="t" r="r" b="b"/>
              <a:pathLst>
                <a:path w="208279" h="86359">
                  <a:moveTo>
                    <a:pt x="0" y="0"/>
                  </a:moveTo>
                  <a:lnTo>
                    <a:pt x="208280" y="86360"/>
                  </a:lnTo>
                </a:path>
              </a:pathLst>
            </a:custGeom>
            <a:ln w="19050" cap="flat">
              <a:solidFill>
                <a:schemeClr val="accent2"/>
              </a:solidFill>
              <a:prstDash val="solid"/>
              <a:round/>
            </a:ln>
          </p:spPr>
          <p:txBody>
            <a:bodyPr rtlCol="0" anchor="ctr"/>
            <a:lstStyle/>
            <a:p>
              <a:endParaRPr lang="en-US" sz="6144" dirty="0"/>
            </a:p>
          </p:txBody>
        </p:sp>
        <p:sp>
          <p:nvSpPr>
            <p:cNvPr id="47" name="Freeform: Shape 87">
              <a:extLst>
                <a:ext uri="{FF2B5EF4-FFF2-40B4-BE49-F238E27FC236}">
                  <a16:creationId xmlns:a16="http://schemas.microsoft.com/office/drawing/2014/main" id="{DD303891-F5EE-A548-9092-0BA844CE1070}"/>
                </a:ext>
              </a:extLst>
            </p:cNvPr>
            <p:cNvSpPr/>
            <p:nvPr/>
          </p:nvSpPr>
          <p:spPr>
            <a:xfrm>
              <a:off x="4628359" y="4409751"/>
              <a:ext cx="208280" cy="86360"/>
            </a:xfrm>
            <a:custGeom>
              <a:avLst/>
              <a:gdLst>
                <a:gd name="connsiteX0" fmla="*/ 0 w 208280"/>
                <a:gd name="connsiteY0" fmla="*/ 0 h 86360"/>
                <a:gd name="connsiteX1" fmla="*/ 208280 w 208280"/>
                <a:gd name="connsiteY1" fmla="*/ 86360 h 86360"/>
              </a:gdLst>
              <a:ahLst/>
              <a:cxnLst>
                <a:cxn ang="0">
                  <a:pos x="connsiteX0" y="connsiteY0"/>
                </a:cxn>
                <a:cxn ang="0">
                  <a:pos x="connsiteX1" y="connsiteY1"/>
                </a:cxn>
              </a:cxnLst>
              <a:rect l="l" t="t" r="r" b="b"/>
              <a:pathLst>
                <a:path w="208280" h="86360">
                  <a:moveTo>
                    <a:pt x="0" y="0"/>
                  </a:moveTo>
                  <a:lnTo>
                    <a:pt x="208280" y="86360"/>
                  </a:lnTo>
                </a:path>
              </a:pathLst>
            </a:custGeom>
            <a:ln w="19050" cap="flat">
              <a:solidFill>
                <a:schemeClr val="accent2"/>
              </a:solidFill>
              <a:prstDash val="solid"/>
              <a:round/>
            </a:ln>
          </p:spPr>
          <p:txBody>
            <a:bodyPr rtlCol="0" anchor="ctr"/>
            <a:lstStyle/>
            <a:p>
              <a:endParaRPr lang="en-US" sz="6144" dirty="0"/>
            </a:p>
          </p:txBody>
        </p:sp>
        <p:sp>
          <p:nvSpPr>
            <p:cNvPr id="48" name="Freeform: Shape 88">
              <a:extLst>
                <a:ext uri="{FF2B5EF4-FFF2-40B4-BE49-F238E27FC236}">
                  <a16:creationId xmlns:a16="http://schemas.microsoft.com/office/drawing/2014/main" id="{20901B29-4B67-3642-919C-F2AEDDD025A2}"/>
                </a:ext>
              </a:extLst>
            </p:cNvPr>
            <p:cNvSpPr/>
            <p:nvPr/>
          </p:nvSpPr>
          <p:spPr>
            <a:xfrm>
              <a:off x="4280379" y="3359461"/>
              <a:ext cx="85090" cy="208279"/>
            </a:xfrm>
            <a:custGeom>
              <a:avLst/>
              <a:gdLst>
                <a:gd name="connsiteX0" fmla="*/ 0 w 85090"/>
                <a:gd name="connsiteY0" fmla="*/ 208280 h 208279"/>
                <a:gd name="connsiteX1" fmla="*/ 85090 w 85090"/>
                <a:gd name="connsiteY1" fmla="*/ 0 h 208279"/>
              </a:gdLst>
              <a:ahLst/>
              <a:cxnLst>
                <a:cxn ang="0">
                  <a:pos x="connsiteX0" y="connsiteY0"/>
                </a:cxn>
                <a:cxn ang="0">
                  <a:pos x="connsiteX1" y="connsiteY1"/>
                </a:cxn>
              </a:cxnLst>
              <a:rect l="l" t="t" r="r" b="b"/>
              <a:pathLst>
                <a:path w="85090" h="208279">
                  <a:moveTo>
                    <a:pt x="0" y="208280"/>
                  </a:moveTo>
                  <a:lnTo>
                    <a:pt x="85090" y="0"/>
                  </a:lnTo>
                </a:path>
              </a:pathLst>
            </a:custGeom>
            <a:ln w="19050" cap="flat">
              <a:solidFill>
                <a:schemeClr val="accent2"/>
              </a:solidFill>
              <a:prstDash val="solid"/>
              <a:round/>
            </a:ln>
          </p:spPr>
          <p:txBody>
            <a:bodyPr rtlCol="0" anchor="ctr"/>
            <a:lstStyle/>
            <a:p>
              <a:endParaRPr lang="en-US" sz="6144" dirty="0"/>
            </a:p>
          </p:txBody>
        </p:sp>
        <p:sp>
          <p:nvSpPr>
            <p:cNvPr id="49" name="Freeform: Shape 89">
              <a:extLst>
                <a:ext uri="{FF2B5EF4-FFF2-40B4-BE49-F238E27FC236}">
                  <a16:creationId xmlns:a16="http://schemas.microsoft.com/office/drawing/2014/main" id="{8D737339-E972-C149-89F8-2BEAA76DA57B}"/>
                </a:ext>
              </a:extLst>
            </p:cNvPr>
            <p:cNvSpPr/>
            <p:nvPr/>
          </p:nvSpPr>
          <p:spPr>
            <a:xfrm>
              <a:off x="3813019" y="4886001"/>
              <a:ext cx="440689" cy="67309"/>
            </a:xfrm>
            <a:custGeom>
              <a:avLst/>
              <a:gdLst>
                <a:gd name="connsiteX0" fmla="*/ 416560 w 440689"/>
                <a:gd name="connsiteY0" fmla="*/ 67310 h 67309"/>
                <a:gd name="connsiteX1" fmla="*/ 24130 w 440689"/>
                <a:gd name="connsiteY1" fmla="*/ 67310 h 67309"/>
                <a:gd name="connsiteX2" fmla="*/ 0 w 440689"/>
                <a:gd name="connsiteY2" fmla="*/ 43180 h 67309"/>
                <a:gd name="connsiteX3" fmla="*/ 0 w 440689"/>
                <a:gd name="connsiteY3" fmla="*/ 24130 h 67309"/>
                <a:gd name="connsiteX4" fmla="*/ 24130 w 440689"/>
                <a:gd name="connsiteY4" fmla="*/ 0 h 67309"/>
                <a:gd name="connsiteX5" fmla="*/ 416560 w 440689"/>
                <a:gd name="connsiteY5" fmla="*/ 0 h 67309"/>
                <a:gd name="connsiteX6" fmla="*/ 440690 w 440689"/>
                <a:gd name="connsiteY6" fmla="*/ 24130 h 67309"/>
                <a:gd name="connsiteX7" fmla="*/ 440690 w 440689"/>
                <a:gd name="connsiteY7" fmla="*/ 41910 h 67309"/>
                <a:gd name="connsiteX8" fmla="*/ 416560 w 440689"/>
                <a:gd name="connsiteY8" fmla="*/ 67310 h 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689" h="67309">
                  <a:moveTo>
                    <a:pt x="416560" y="67310"/>
                  </a:moveTo>
                  <a:lnTo>
                    <a:pt x="24130" y="67310"/>
                  </a:lnTo>
                  <a:cubicBezTo>
                    <a:pt x="10160" y="67310"/>
                    <a:pt x="0" y="55880"/>
                    <a:pt x="0" y="43180"/>
                  </a:cubicBezTo>
                  <a:lnTo>
                    <a:pt x="0" y="24130"/>
                  </a:lnTo>
                  <a:cubicBezTo>
                    <a:pt x="0" y="10160"/>
                    <a:pt x="11430" y="0"/>
                    <a:pt x="24130" y="0"/>
                  </a:cubicBezTo>
                  <a:lnTo>
                    <a:pt x="416560" y="0"/>
                  </a:lnTo>
                  <a:cubicBezTo>
                    <a:pt x="430530" y="0"/>
                    <a:pt x="440690" y="11430"/>
                    <a:pt x="440690" y="24130"/>
                  </a:cubicBezTo>
                  <a:lnTo>
                    <a:pt x="440690" y="41910"/>
                  </a:lnTo>
                  <a:cubicBezTo>
                    <a:pt x="440690" y="55880"/>
                    <a:pt x="430530" y="67310"/>
                    <a:pt x="416560" y="67310"/>
                  </a:cubicBezTo>
                  <a:close/>
                </a:path>
              </a:pathLst>
            </a:custGeom>
            <a:noFill/>
            <a:ln w="19050" cap="flat">
              <a:solidFill>
                <a:schemeClr val="tx1"/>
              </a:solidFill>
              <a:prstDash val="solid"/>
              <a:miter/>
            </a:ln>
          </p:spPr>
          <p:txBody>
            <a:bodyPr rtlCol="0" anchor="ctr"/>
            <a:lstStyle/>
            <a:p>
              <a:endParaRPr lang="en-US" sz="6144" dirty="0"/>
            </a:p>
          </p:txBody>
        </p:sp>
        <p:sp>
          <p:nvSpPr>
            <p:cNvPr id="50" name="Freeform: Shape 90">
              <a:extLst>
                <a:ext uri="{FF2B5EF4-FFF2-40B4-BE49-F238E27FC236}">
                  <a16:creationId xmlns:a16="http://schemas.microsoft.com/office/drawing/2014/main" id="{3D57770D-23AF-EB4E-84F4-7A52014C7C99}"/>
                </a:ext>
              </a:extLst>
            </p:cNvPr>
            <p:cNvSpPr/>
            <p:nvPr/>
          </p:nvSpPr>
          <p:spPr>
            <a:xfrm>
              <a:off x="3813019" y="5005381"/>
              <a:ext cx="440689" cy="66039"/>
            </a:xfrm>
            <a:custGeom>
              <a:avLst/>
              <a:gdLst>
                <a:gd name="connsiteX0" fmla="*/ 416560 w 440689"/>
                <a:gd name="connsiteY0" fmla="*/ 66040 h 66039"/>
                <a:gd name="connsiteX1" fmla="*/ 24130 w 440689"/>
                <a:gd name="connsiteY1" fmla="*/ 66040 h 66039"/>
                <a:gd name="connsiteX2" fmla="*/ 0 w 440689"/>
                <a:gd name="connsiteY2" fmla="*/ 41910 h 66039"/>
                <a:gd name="connsiteX3" fmla="*/ 0 w 440689"/>
                <a:gd name="connsiteY3" fmla="*/ 24130 h 66039"/>
                <a:gd name="connsiteX4" fmla="*/ 24130 w 440689"/>
                <a:gd name="connsiteY4" fmla="*/ 0 h 66039"/>
                <a:gd name="connsiteX5" fmla="*/ 416560 w 440689"/>
                <a:gd name="connsiteY5" fmla="*/ 0 h 66039"/>
                <a:gd name="connsiteX6" fmla="*/ 440690 w 440689"/>
                <a:gd name="connsiteY6" fmla="*/ 24130 h 66039"/>
                <a:gd name="connsiteX7" fmla="*/ 440690 w 440689"/>
                <a:gd name="connsiteY7" fmla="*/ 41910 h 66039"/>
                <a:gd name="connsiteX8" fmla="*/ 416560 w 440689"/>
                <a:gd name="connsiteY8" fmla="*/ 66040 h 6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689" h="66039">
                  <a:moveTo>
                    <a:pt x="416560" y="66040"/>
                  </a:moveTo>
                  <a:lnTo>
                    <a:pt x="24130" y="66040"/>
                  </a:lnTo>
                  <a:cubicBezTo>
                    <a:pt x="10160" y="66040"/>
                    <a:pt x="0" y="54610"/>
                    <a:pt x="0" y="41910"/>
                  </a:cubicBezTo>
                  <a:lnTo>
                    <a:pt x="0" y="24130"/>
                  </a:lnTo>
                  <a:cubicBezTo>
                    <a:pt x="0" y="10160"/>
                    <a:pt x="11430" y="0"/>
                    <a:pt x="24130" y="0"/>
                  </a:cubicBezTo>
                  <a:lnTo>
                    <a:pt x="416560" y="0"/>
                  </a:lnTo>
                  <a:cubicBezTo>
                    <a:pt x="430530" y="0"/>
                    <a:pt x="440690" y="11430"/>
                    <a:pt x="440690" y="24130"/>
                  </a:cubicBezTo>
                  <a:lnTo>
                    <a:pt x="440690" y="41910"/>
                  </a:lnTo>
                  <a:cubicBezTo>
                    <a:pt x="440690" y="55880"/>
                    <a:pt x="430530" y="66040"/>
                    <a:pt x="416560" y="66040"/>
                  </a:cubicBezTo>
                  <a:close/>
                </a:path>
              </a:pathLst>
            </a:custGeom>
            <a:noFill/>
            <a:ln w="19050" cap="flat">
              <a:solidFill>
                <a:schemeClr val="tx1"/>
              </a:solidFill>
              <a:prstDash val="solid"/>
              <a:miter/>
            </a:ln>
          </p:spPr>
          <p:txBody>
            <a:bodyPr rtlCol="0" anchor="ctr"/>
            <a:lstStyle/>
            <a:p>
              <a:endParaRPr lang="en-US" sz="6144" dirty="0"/>
            </a:p>
          </p:txBody>
        </p:sp>
        <p:sp>
          <p:nvSpPr>
            <p:cNvPr id="51" name="Freeform: Shape 91">
              <a:extLst>
                <a:ext uri="{FF2B5EF4-FFF2-40B4-BE49-F238E27FC236}">
                  <a16:creationId xmlns:a16="http://schemas.microsoft.com/office/drawing/2014/main" id="{714E8173-2E99-9B49-AD16-A2C5A3393C81}"/>
                </a:ext>
              </a:extLst>
            </p:cNvPr>
            <p:cNvSpPr/>
            <p:nvPr/>
          </p:nvSpPr>
          <p:spPr>
            <a:xfrm>
              <a:off x="3928589" y="5123491"/>
              <a:ext cx="209550" cy="67310"/>
            </a:xfrm>
            <a:custGeom>
              <a:avLst/>
              <a:gdLst>
                <a:gd name="connsiteX0" fmla="*/ 173990 w 209550"/>
                <a:gd name="connsiteY0" fmla="*/ 67310 h 67310"/>
                <a:gd name="connsiteX1" fmla="*/ 35560 w 209550"/>
                <a:gd name="connsiteY1" fmla="*/ 67310 h 67310"/>
                <a:gd name="connsiteX2" fmla="*/ 0 w 209550"/>
                <a:gd name="connsiteY2" fmla="*/ 0 h 67310"/>
                <a:gd name="connsiteX3" fmla="*/ 209550 w 209550"/>
                <a:gd name="connsiteY3" fmla="*/ 0 h 67310"/>
              </a:gdLst>
              <a:ahLst/>
              <a:cxnLst>
                <a:cxn ang="0">
                  <a:pos x="connsiteX0" y="connsiteY0"/>
                </a:cxn>
                <a:cxn ang="0">
                  <a:pos x="connsiteX1" y="connsiteY1"/>
                </a:cxn>
                <a:cxn ang="0">
                  <a:pos x="connsiteX2" y="connsiteY2"/>
                </a:cxn>
                <a:cxn ang="0">
                  <a:pos x="connsiteX3" y="connsiteY3"/>
                </a:cxn>
              </a:cxnLst>
              <a:rect l="l" t="t" r="r" b="b"/>
              <a:pathLst>
                <a:path w="209550" h="67310">
                  <a:moveTo>
                    <a:pt x="173990" y="67310"/>
                  </a:moveTo>
                  <a:lnTo>
                    <a:pt x="35560" y="67310"/>
                  </a:lnTo>
                  <a:lnTo>
                    <a:pt x="0" y="0"/>
                  </a:lnTo>
                  <a:lnTo>
                    <a:pt x="209550" y="0"/>
                  </a:lnTo>
                  <a:close/>
                </a:path>
              </a:pathLst>
            </a:custGeom>
            <a:noFill/>
            <a:ln w="19050" cap="flat">
              <a:solidFill>
                <a:schemeClr val="tx1"/>
              </a:solidFill>
              <a:prstDash val="solid"/>
              <a:miter/>
            </a:ln>
          </p:spPr>
          <p:txBody>
            <a:bodyPr rtlCol="0" anchor="ctr"/>
            <a:lstStyle/>
            <a:p>
              <a:endParaRPr lang="en-US" sz="6144" dirty="0"/>
            </a:p>
          </p:txBody>
        </p:sp>
        <p:sp>
          <p:nvSpPr>
            <p:cNvPr id="52" name="Freeform: Shape 93">
              <a:extLst>
                <a:ext uri="{FF2B5EF4-FFF2-40B4-BE49-F238E27FC236}">
                  <a16:creationId xmlns:a16="http://schemas.microsoft.com/office/drawing/2014/main" id="{5864EC5E-D471-EF4D-A7F2-3C205CC329B0}"/>
                </a:ext>
              </a:extLst>
            </p:cNvPr>
            <p:cNvSpPr/>
            <p:nvPr/>
          </p:nvSpPr>
          <p:spPr>
            <a:xfrm>
              <a:off x="4042889" y="3097841"/>
              <a:ext cx="12700" cy="278130"/>
            </a:xfrm>
            <a:custGeom>
              <a:avLst/>
              <a:gdLst>
                <a:gd name="connsiteX0" fmla="*/ 0 w 12700"/>
                <a:gd name="connsiteY0" fmla="*/ 278130 h 278130"/>
                <a:gd name="connsiteX1" fmla="*/ 0 w 12700"/>
                <a:gd name="connsiteY1" fmla="*/ 0 h 278130"/>
              </a:gdLst>
              <a:ahLst/>
              <a:cxnLst>
                <a:cxn ang="0">
                  <a:pos x="connsiteX0" y="connsiteY0"/>
                </a:cxn>
                <a:cxn ang="0">
                  <a:pos x="connsiteX1" y="connsiteY1"/>
                </a:cxn>
              </a:cxnLst>
              <a:rect l="l" t="t" r="r" b="b"/>
              <a:pathLst>
                <a:path w="12700" h="278130">
                  <a:moveTo>
                    <a:pt x="0" y="278130"/>
                  </a:moveTo>
                  <a:lnTo>
                    <a:pt x="0" y="0"/>
                  </a:lnTo>
                </a:path>
              </a:pathLst>
            </a:custGeom>
            <a:ln w="19050" cap="flat">
              <a:solidFill>
                <a:schemeClr val="tx1"/>
              </a:solidFill>
              <a:prstDash val="solid"/>
              <a:miter/>
            </a:ln>
          </p:spPr>
          <p:txBody>
            <a:bodyPr rtlCol="0" anchor="ctr"/>
            <a:lstStyle/>
            <a:p>
              <a:endParaRPr lang="en-US" sz="6144" dirty="0"/>
            </a:p>
          </p:txBody>
        </p:sp>
        <p:sp>
          <p:nvSpPr>
            <p:cNvPr id="53" name="Freeform: Shape 94">
              <a:extLst>
                <a:ext uri="{FF2B5EF4-FFF2-40B4-BE49-F238E27FC236}">
                  <a16:creationId xmlns:a16="http://schemas.microsoft.com/office/drawing/2014/main" id="{80FC56B5-9DEF-DA47-B2E9-570904EC5083}"/>
                </a:ext>
              </a:extLst>
            </p:cNvPr>
            <p:cNvSpPr/>
            <p:nvPr/>
          </p:nvSpPr>
          <p:spPr>
            <a:xfrm>
              <a:off x="5121119" y="3937311"/>
              <a:ext cx="259079" cy="259079"/>
            </a:xfrm>
            <a:custGeom>
              <a:avLst/>
              <a:gdLst>
                <a:gd name="connsiteX0" fmla="*/ 259080 w 259079"/>
                <a:gd name="connsiteY0" fmla="*/ 129540 h 259079"/>
                <a:gd name="connsiteX1" fmla="*/ 129540 w 259079"/>
                <a:gd name="connsiteY1" fmla="*/ 259080 h 259079"/>
                <a:gd name="connsiteX2" fmla="*/ 0 w 259079"/>
                <a:gd name="connsiteY2" fmla="*/ 129540 h 259079"/>
                <a:gd name="connsiteX3" fmla="*/ 129540 w 259079"/>
                <a:gd name="connsiteY3" fmla="*/ 0 h 259079"/>
                <a:gd name="connsiteX4" fmla="*/ 259080 w 259079"/>
                <a:gd name="connsiteY4" fmla="*/ 129540 h 25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79" h="259079">
                  <a:moveTo>
                    <a:pt x="259080" y="129540"/>
                  </a:moveTo>
                  <a:cubicBezTo>
                    <a:pt x="259080" y="201083"/>
                    <a:pt x="201083" y="259080"/>
                    <a:pt x="129540" y="259080"/>
                  </a:cubicBezTo>
                  <a:cubicBezTo>
                    <a:pt x="57997" y="259080"/>
                    <a:pt x="0" y="201083"/>
                    <a:pt x="0" y="129540"/>
                  </a:cubicBezTo>
                  <a:cubicBezTo>
                    <a:pt x="0" y="57997"/>
                    <a:pt x="57997" y="0"/>
                    <a:pt x="129540" y="0"/>
                  </a:cubicBezTo>
                  <a:cubicBezTo>
                    <a:pt x="201083" y="0"/>
                    <a:pt x="259080" y="57997"/>
                    <a:pt x="259080" y="129540"/>
                  </a:cubicBezTo>
                  <a:close/>
                </a:path>
              </a:pathLst>
            </a:custGeom>
            <a:noFill/>
            <a:ln w="19050" cap="flat">
              <a:solidFill>
                <a:schemeClr val="tx1"/>
              </a:solidFill>
              <a:prstDash val="solid"/>
              <a:miter/>
            </a:ln>
          </p:spPr>
          <p:txBody>
            <a:bodyPr rtlCol="0" anchor="ctr"/>
            <a:lstStyle/>
            <a:p>
              <a:endParaRPr lang="en-US" sz="6144" dirty="0"/>
            </a:p>
          </p:txBody>
        </p:sp>
        <p:sp>
          <p:nvSpPr>
            <p:cNvPr id="54" name="Freeform: Shape 95">
              <a:extLst>
                <a:ext uri="{FF2B5EF4-FFF2-40B4-BE49-F238E27FC236}">
                  <a16:creationId xmlns:a16="http://schemas.microsoft.com/office/drawing/2014/main" id="{6D2C616C-08F2-C74A-88B4-0AE57035A0CB}"/>
                </a:ext>
              </a:extLst>
            </p:cNvPr>
            <p:cNvSpPr/>
            <p:nvPr/>
          </p:nvSpPr>
          <p:spPr>
            <a:xfrm>
              <a:off x="2705579" y="3937311"/>
              <a:ext cx="259079" cy="259079"/>
            </a:xfrm>
            <a:custGeom>
              <a:avLst/>
              <a:gdLst>
                <a:gd name="connsiteX0" fmla="*/ 259080 w 259079"/>
                <a:gd name="connsiteY0" fmla="*/ 129540 h 259079"/>
                <a:gd name="connsiteX1" fmla="*/ 129540 w 259079"/>
                <a:gd name="connsiteY1" fmla="*/ 259080 h 259079"/>
                <a:gd name="connsiteX2" fmla="*/ 0 w 259079"/>
                <a:gd name="connsiteY2" fmla="*/ 129540 h 259079"/>
                <a:gd name="connsiteX3" fmla="*/ 129540 w 259079"/>
                <a:gd name="connsiteY3" fmla="*/ 0 h 259079"/>
                <a:gd name="connsiteX4" fmla="*/ 259080 w 259079"/>
                <a:gd name="connsiteY4" fmla="*/ 129540 h 25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79" h="259079">
                  <a:moveTo>
                    <a:pt x="259080" y="129540"/>
                  </a:moveTo>
                  <a:cubicBezTo>
                    <a:pt x="259080" y="201083"/>
                    <a:pt x="201083" y="259080"/>
                    <a:pt x="129540" y="259080"/>
                  </a:cubicBezTo>
                  <a:cubicBezTo>
                    <a:pt x="57997" y="259080"/>
                    <a:pt x="0" y="201083"/>
                    <a:pt x="0" y="129540"/>
                  </a:cubicBezTo>
                  <a:cubicBezTo>
                    <a:pt x="0" y="57997"/>
                    <a:pt x="57997" y="0"/>
                    <a:pt x="129540" y="0"/>
                  </a:cubicBezTo>
                  <a:cubicBezTo>
                    <a:pt x="201083" y="0"/>
                    <a:pt x="259080" y="57997"/>
                    <a:pt x="259080" y="129540"/>
                  </a:cubicBezTo>
                  <a:close/>
                </a:path>
              </a:pathLst>
            </a:custGeom>
            <a:noFill/>
            <a:ln w="19050" cap="flat">
              <a:solidFill>
                <a:schemeClr val="tx1"/>
              </a:solidFill>
              <a:prstDash val="solid"/>
              <a:miter/>
            </a:ln>
          </p:spPr>
          <p:txBody>
            <a:bodyPr rtlCol="0" anchor="ctr"/>
            <a:lstStyle/>
            <a:p>
              <a:endParaRPr lang="en-US" sz="6144" dirty="0"/>
            </a:p>
          </p:txBody>
        </p:sp>
        <p:sp>
          <p:nvSpPr>
            <p:cNvPr id="55" name="Freeform: Shape 96">
              <a:extLst>
                <a:ext uri="{FF2B5EF4-FFF2-40B4-BE49-F238E27FC236}">
                  <a16:creationId xmlns:a16="http://schemas.microsoft.com/office/drawing/2014/main" id="{DAAF8756-EA5B-274A-9375-DDDCEAA456A4}"/>
                </a:ext>
              </a:extLst>
            </p:cNvPr>
            <p:cNvSpPr/>
            <p:nvPr/>
          </p:nvSpPr>
          <p:spPr>
            <a:xfrm>
              <a:off x="4732499" y="4066851"/>
              <a:ext cx="388619" cy="12700"/>
            </a:xfrm>
            <a:custGeom>
              <a:avLst/>
              <a:gdLst>
                <a:gd name="connsiteX0" fmla="*/ 0 w 388619"/>
                <a:gd name="connsiteY0" fmla="*/ 0 h 12700"/>
                <a:gd name="connsiteX1" fmla="*/ 388620 w 388619"/>
                <a:gd name="connsiteY1" fmla="*/ 0 h 12700"/>
              </a:gdLst>
              <a:ahLst/>
              <a:cxnLst>
                <a:cxn ang="0">
                  <a:pos x="connsiteX0" y="connsiteY0"/>
                </a:cxn>
                <a:cxn ang="0">
                  <a:pos x="connsiteX1" y="connsiteY1"/>
                </a:cxn>
              </a:cxnLst>
              <a:rect l="l" t="t" r="r" b="b"/>
              <a:pathLst>
                <a:path w="388619" h="12700">
                  <a:moveTo>
                    <a:pt x="0" y="0"/>
                  </a:moveTo>
                  <a:lnTo>
                    <a:pt x="388620" y="0"/>
                  </a:lnTo>
                </a:path>
              </a:pathLst>
            </a:custGeom>
            <a:ln w="19050" cap="flat">
              <a:solidFill>
                <a:schemeClr val="tx1"/>
              </a:solidFill>
              <a:prstDash val="solid"/>
              <a:miter/>
            </a:ln>
          </p:spPr>
          <p:txBody>
            <a:bodyPr rtlCol="0" anchor="ctr"/>
            <a:lstStyle/>
            <a:p>
              <a:endParaRPr lang="en-US" sz="6144" dirty="0"/>
            </a:p>
          </p:txBody>
        </p:sp>
        <p:sp>
          <p:nvSpPr>
            <p:cNvPr id="56" name="Freeform: Shape 97">
              <a:extLst>
                <a:ext uri="{FF2B5EF4-FFF2-40B4-BE49-F238E27FC236}">
                  <a16:creationId xmlns:a16="http://schemas.microsoft.com/office/drawing/2014/main" id="{A50E2BF7-F8F4-3947-827B-31A1593D4019}"/>
                </a:ext>
              </a:extLst>
            </p:cNvPr>
            <p:cNvSpPr/>
            <p:nvPr/>
          </p:nvSpPr>
          <p:spPr>
            <a:xfrm>
              <a:off x="2964659" y="4066851"/>
              <a:ext cx="388620" cy="12700"/>
            </a:xfrm>
            <a:custGeom>
              <a:avLst/>
              <a:gdLst>
                <a:gd name="connsiteX0" fmla="*/ 388620 w 388620"/>
                <a:gd name="connsiteY0" fmla="*/ 0 h 12700"/>
                <a:gd name="connsiteX1" fmla="*/ 0 w 388620"/>
                <a:gd name="connsiteY1" fmla="*/ 0 h 12700"/>
              </a:gdLst>
              <a:ahLst/>
              <a:cxnLst>
                <a:cxn ang="0">
                  <a:pos x="connsiteX0" y="connsiteY0"/>
                </a:cxn>
                <a:cxn ang="0">
                  <a:pos x="connsiteX1" y="connsiteY1"/>
                </a:cxn>
              </a:cxnLst>
              <a:rect l="l" t="t" r="r" b="b"/>
              <a:pathLst>
                <a:path w="388620" h="12700">
                  <a:moveTo>
                    <a:pt x="388620" y="0"/>
                  </a:moveTo>
                  <a:lnTo>
                    <a:pt x="0" y="0"/>
                  </a:lnTo>
                </a:path>
              </a:pathLst>
            </a:custGeom>
            <a:ln w="19050" cap="flat">
              <a:solidFill>
                <a:schemeClr val="tx1"/>
              </a:solidFill>
              <a:prstDash val="solid"/>
              <a:miter/>
            </a:ln>
          </p:spPr>
          <p:txBody>
            <a:bodyPr rtlCol="0" anchor="ctr"/>
            <a:lstStyle/>
            <a:p>
              <a:endParaRPr lang="en-US" sz="6144" dirty="0"/>
            </a:p>
          </p:txBody>
        </p:sp>
        <p:sp>
          <p:nvSpPr>
            <p:cNvPr id="57" name="Freeform: Shape 98">
              <a:extLst>
                <a:ext uri="{FF2B5EF4-FFF2-40B4-BE49-F238E27FC236}">
                  <a16:creationId xmlns:a16="http://schemas.microsoft.com/office/drawing/2014/main" id="{CD2A0FAA-EF74-2348-A7A0-DAAD1D4D57DD}"/>
                </a:ext>
              </a:extLst>
            </p:cNvPr>
            <p:cNvSpPr/>
            <p:nvPr/>
          </p:nvSpPr>
          <p:spPr>
            <a:xfrm>
              <a:off x="3142656" y="3160268"/>
              <a:ext cx="1811865" cy="1547932"/>
            </a:xfrm>
            <a:custGeom>
              <a:avLst/>
              <a:gdLst>
                <a:gd name="connsiteX0" fmla="*/ 262692 w 1811865"/>
                <a:gd name="connsiteY0" fmla="*/ 1542852 h 1547932"/>
                <a:gd name="connsiteX1" fmla="*/ 1072 w 1811865"/>
                <a:gd name="connsiteY1" fmla="*/ 948492 h 1547932"/>
                <a:gd name="connsiteX2" fmla="*/ 863402 w 1811865"/>
                <a:gd name="connsiteY2" fmla="*/ 1072 h 1547932"/>
                <a:gd name="connsiteX3" fmla="*/ 1810822 w 1811865"/>
                <a:gd name="connsiteY3" fmla="*/ 863402 h 1547932"/>
                <a:gd name="connsiteX4" fmla="*/ 1545392 w 1811865"/>
                <a:gd name="connsiteY4" fmla="*/ 1547932 h 154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865" h="1547932">
                  <a:moveTo>
                    <a:pt x="262692" y="1542852"/>
                  </a:moveTo>
                  <a:cubicBezTo>
                    <a:pt x="110292" y="1389182"/>
                    <a:pt x="12502" y="1180902"/>
                    <a:pt x="1072" y="948492"/>
                  </a:cubicBezTo>
                  <a:cubicBezTo>
                    <a:pt x="-23058" y="449382"/>
                    <a:pt x="363022" y="25202"/>
                    <a:pt x="863402" y="1072"/>
                  </a:cubicBezTo>
                  <a:cubicBezTo>
                    <a:pt x="1362512" y="-23058"/>
                    <a:pt x="1786692" y="363022"/>
                    <a:pt x="1810822" y="863402"/>
                  </a:cubicBezTo>
                  <a:cubicBezTo>
                    <a:pt x="1823522" y="1128832"/>
                    <a:pt x="1719382" y="1373942"/>
                    <a:pt x="1545392" y="1547932"/>
                  </a:cubicBezTo>
                </a:path>
              </a:pathLst>
            </a:custGeom>
            <a:noFill/>
            <a:ln w="19050" cap="flat">
              <a:solidFill>
                <a:schemeClr val="tx1"/>
              </a:solidFill>
              <a:prstDash val="solid"/>
              <a:miter/>
            </a:ln>
          </p:spPr>
          <p:txBody>
            <a:bodyPr rtlCol="0" anchor="ctr"/>
            <a:lstStyle/>
            <a:p>
              <a:endParaRPr lang="en-US" sz="6144" dirty="0"/>
            </a:p>
          </p:txBody>
        </p:sp>
        <p:sp>
          <p:nvSpPr>
            <p:cNvPr id="58" name="Freeform: Shape 99">
              <a:extLst>
                <a:ext uri="{FF2B5EF4-FFF2-40B4-BE49-F238E27FC236}">
                  <a16:creationId xmlns:a16="http://schemas.microsoft.com/office/drawing/2014/main" id="{0343AD58-8DBE-0348-B095-F164F6F169AE}"/>
                </a:ext>
              </a:extLst>
            </p:cNvPr>
            <p:cNvSpPr/>
            <p:nvPr/>
          </p:nvSpPr>
          <p:spPr>
            <a:xfrm>
              <a:off x="4902678" y="4367841"/>
              <a:ext cx="309880" cy="546100"/>
            </a:xfrm>
            <a:custGeom>
              <a:avLst/>
              <a:gdLst>
                <a:gd name="connsiteX0" fmla="*/ 309880 w 309880"/>
                <a:gd name="connsiteY0" fmla="*/ 0 h 546100"/>
                <a:gd name="connsiteX1" fmla="*/ 0 w 309880"/>
                <a:gd name="connsiteY1" fmla="*/ 546100 h 546100"/>
              </a:gdLst>
              <a:ahLst/>
              <a:cxnLst>
                <a:cxn ang="0">
                  <a:pos x="connsiteX0" y="connsiteY0"/>
                </a:cxn>
                <a:cxn ang="0">
                  <a:pos x="connsiteX1" y="connsiteY1"/>
                </a:cxn>
              </a:cxnLst>
              <a:rect l="l" t="t" r="r" b="b"/>
              <a:pathLst>
                <a:path w="309880" h="546100">
                  <a:moveTo>
                    <a:pt x="309880" y="0"/>
                  </a:moveTo>
                  <a:cubicBezTo>
                    <a:pt x="257810" y="204470"/>
                    <a:pt x="140970" y="398780"/>
                    <a:pt x="0" y="546100"/>
                  </a:cubicBezTo>
                </a:path>
              </a:pathLst>
            </a:custGeom>
            <a:noFill/>
            <a:ln w="19050" cap="flat">
              <a:solidFill>
                <a:schemeClr val="tx1"/>
              </a:solidFill>
              <a:prstDash val="solid"/>
              <a:miter/>
            </a:ln>
          </p:spPr>
          <p:txBody>
            <a:bodyPr rtlCol="0" anchor="ctr"/>
            <a:lstStyle/>
            <a:p>
              <a:endParaRPr lang="en-US" sz="6144" dirty="0"/>
            </a:p>
          </p:txBody>
        </p:sp>
        <p:sp>
          <p:nvSpPr>
            <p:cNvPr id="59" name="Freeform: Shape 100">
              <a:extLst>
                <a:ext uri="{FF2B5EF4-FFF2-40B4-BE49-F238E27FC236}">
                  <a16:creationId xmlns:a16="http://schemas.microsoft.com/office/drawing/2014/main" id="{366DB716-EFCC-8B40-8F15-BC5A099DE3C2}"/>
                </a:ext>
              </a:extLst>
            </p:cNvPr>
            <p:cNvSpPr/>
            <p:nvPr/>
          </p:nvSpPr>
          <p:spPr>
            <a:xfrm>
              <a:off x="4345149" y="2897181"/>
              <a:ext cx="867410" cy="867410"/>
            </a:xfrm>
            <a:custGeom>
              <a:avLst/>
              <a:gdLst>
                <a:gd name="connsiteX0" fmla="*/ 0 w 867410"/>
                <a:gd name="connsiteY0" fmla="*/ 0 h 867410"/>
                <a:gd name="connsiteX1" fmla="*/ 867410 w 867410"/>
                <a:gd name="connsiteY1" fmla="*/ 867410 h 867410"/>
              </a:gdLst>
              <a:ahLst/>
              <a:cxnLst>
                <a:cxn ang="0">
                  <a:pos x="connsiteX0" y="connsiteY0"/>
                </a:cxn>
                <a:cxn ang="0">
                  <a:pos x="connsiteX1" y="connsiteY1"/>
                </a:cxn>
              </a:cxnLst>
              <a:rect l="l" t="t" r="r" b="b"/>
              <a:pathLst>
                <a:path w="867410" h="867410">
                  <a:moveTo>
                    <a:pt x="0" y="0"/>
                  </a:moveTo>
                  <a:cubicBezTo>
                    <a:pt x="424180" y="109220"/>
                    <a:pt x="758190" y="443230"/>
                    <a:pt x="867410" y="867410"/>
                  </a:cubicBezTo>
                </a:path>
              </a:pathLst>
            </a:custGeom>
            <a:noFill/>
            <a:ln w="19050" cap="flat">
              <a:solidFill>
                <a:schemeClr val="tx1"/>
              </a:solidFill>
              <a:prstDash val="solid"/>
              <a:miter/>
            </a:ln>
          </p:spPr>
          <p:txBody>
            <a:bodyPr rtlCol="0" anchor="ctr"/>
            <a:lstStyle/>
            <a:p>
              <a:endParaRPr lang="en-US" sz="6144" dirty="0"/>
            </a:p>
          </p:txBody>
        </p:sp>
        <p:sp>
          <p:nvSpPr>
            <p:cNvPr id="60" name="Freeform: Shape 101">
              <a:extLst>
                <a:ext uri="{FF2B5EF4-FFF2-40B4-BE49-F238E27FC236}">
                  <a16:creationId xmlns:a16="http://schemas.microsoft.com/office/drawing/2014/main" id="{9E3943A0-CC71-C343-8D5C-B97F5CCB5159}"/>
                </a:ext>
              </a:extLst>
            </p:cNvPr>
            <p:cNvSpPr/>
            <p:nvPr/>
          </p:nvSpPr>
          <p:spPr>
            <a:xfrm>
              <a:off x="2873218" y="2908611"/>
              <a:ext cx="824230" cy="855980"/>
            </a:xfrm>
            <a:custGeom>
              <a:avLst/>
              <a:gdLst>
                <a:gd name="connsiteX0" fmla="*/ 0 w 824230"/>
                <a:gd name="connsiteY0" fmla="*/ 855980 h 855980"/>
                <a:gd name="connsiteX1" fmla="*/ 824230 w 824230"/>
                <a:gd name="connsiteY1" fmla="*/ 0 h 855980"/>
              </a:gdLst>
              <a:ahLst/>
              <a:cxnLst>
                <a:cxn ang="0">
                  <a:pos x="connsiteX0" y="connsiteY0"/>
                </a:cxn>
                <a:cxn ang="0">
                  <a:pos x="connsiteX1" y="connsiteY1"/>
                </a:cxn>
              </a:cxnLst>
              <a:rect l="l" t="t" r="r" b="b"/>
              <a:pathLst>
                <a:path w="824230" h="855980">
                  <a:moveTo>
                    <a:pt x="0" y="855980"/>
                  </a:moveTo>
                  <a:cubicBezTo>
                    <a:pt x="105410" y="445770"/>
                    <a:pt x="420370" y="120650"/>
                    <a:pt x="824230" y="0"/>
                  </a:cubicBezTo>
                </a:path>
              </a:pathLst>
            </a:custGeom>
            <a:noFill/>
            <a:ln w="19050" cap="flat">
              <a:solidFill>
                <a:schemeClr val="tx1"/>
              </a:solidFill>
              <a:prstDash val="solid"/>
              <a:miter/>
            </a:ln>
          </p:spPr>
          <p:txBody>
            <a:bodyPr rtlCol="0" anchor="ctr"/>
            <a:lstStyle/>
            <a:p>
              <a:endParaRPr lang="en-US" sz="6144" dirty="0"/>
            </a:p>
          </p:txBody>
        </p:sp>
        <p:sp>
          <p:nvSpPr>
            <p:cNvPr id="61" name="Freeform: Shape 102">
              <a:extLst>
                <a:ext uri="{FF2B5EF4-FFF2-40B4-BE49-F238E27FC236}">
                  <a16:creationId xmlns:a16="http://schemas.microsoft.com/office/drawing/2014/main" id="{AB775B5B-5057-3E42-B145-7747F8A372CE}"/>
                </a:ext>
              </a:extLst>
            </p:cNvPr>
            <p:cNvSpPr/>
            <p:nvPr/>
          </p:nvSpPr>
          <p:spPr>
            <a:xfrm>
              <a:off x="2873218" y="4367841"/>
              <a:ext cx="320039" cy="556260"/>
            </a:xfrm>
            <a:custGeom>
              <a:avLst/>
              <a:gdLst>
                <a:gd name="connsiteX0" fmla="*/ 320040 w 320039"/>
                <a:gd name="connsiteY0" fmla="*/ 556260 h 556260"/>
                <a:gd name="connsiteX1" fmla="*/ 0 w 320039"/>
                <a:gd name="connsiteY1" fmla="*/ 0 h 556260"/>
              </a:gdLst>
              <a:ahLst/>
              <a:cxnLst>
                <a:cxn ang="0">
                  <a:pos x="connsiteX0" y="connsiteY0"/>
                </a:cxn>
                <a:cxn ang="0">
                  <a:pos x="connsiteX1" y="connsiteY1"/>
                </a:cxn>
              </a:cxnLst>
              <a:rect l="l" t="t" r="r" b="b"/>
              <a:pathLst>
                <a:path w="320039" h="556260">
                  <a:moveTo>
                    <a:pt x="320040" y="556260"/>
                  </a:moveTo>
                  <a:cubicBezTo>
                    <a:pt x="161290" y="403860"/>
                    <a:pt x="55880" y="219710"/>
                    <a:pt x="0" y="0"/>
                  </a:cubicBezTo>
                </a:path>
              </a:pathLst>
            </a:custGeom>
            <a:noFill/>
            <a:ln w="19050" cap="flat">
              <a:solidFill>
                <a:schemeClr val="tx1"/>
              </a:solidFill>
              <a:prstDash val="solid"/>
              <a:miter/>
            </a:ln>
          </p:spPr>
          <p:txBody>
            <a:bodyPr rtlCol="0" anchor="ctr"/>
            <a:lstStyle/>
            <a:p>
              <a:endParaRPr lang="en-US" sz="6144" dirty="0"/>
            </a:p>
          </p:txBody>
        </p:sp>
        <p:sp>
          <p:nvSpPr>
            <p:cNvPr id="62" name="Freeform: Shape 103">
              <a:extLst>
                <a:ext uri="{FF2B5EF4-FFF2-40B4-BE49-F238E27FC236}">
                  <a16:creationId xmlns:a16="http://schemas.microsoft.com/office/drawing/2014/main" id="{18EBC6C5-E427-E040-A883-28E63BC39576}"/>
                </a:ext>
              </a:extLst>
            </p:cNvPr>
            <p:cNvSpPr/>
            <p:nvPr/>
          </p:nvSpPr>
          <p:spPr>
            <a:xfrm>
              <a:off x="4559779" y="4583741"/>
              <a:ext cx="474980" cy="474979"/>
            </a:xfrm>
            <a:custGeom>
              <a:avLst/>
              <a:gdLst>
                <a:gd name="connsiteX0" fmla="*/ 0 w 474980"/>
                <a:gd name="connsiteY0" fmla="*/ 0 h 474979"/>
                <a:gd name="connsiteX1" fmla="*/ 474980 w 474980"/>
                <a:gd name="connsiteY1" fmla="*/ 474980 h 474979"/>
              </a:gdLst>
              <a:ahLst/>
              <a:cxnLst>
                <a:cxn ang="0">
                  <a:pos x="connsiteX0" y="connsiteY0"/>
                </a:cxn>
                <a:cxn ang="0">
                  <a:pos x="connsiteX1" y="connsiteY1"/>
                </a:cxn>
              </a:cxnLst>
              <a:rect l="l" t="t" r="r" b="b"/>
              <a:pathLst>
                <a:path w="474980" h="474979">
                  <a:moveTo>
                    <a:pt x="0" y="0"/>
                  </a:moveTo>
                  <a:lnTo>
                    <a:pt x="474980" y="474980"/>
                  </a:lnTo>
                </a:path>
              </a:pathLst>
            </a:custGeom>
            <a:ln w="19050" cap="flat">
              <a:solidFill>
                <a:schemeClr val="tx1"/>
              </a:solidFill>
              <a:prstDash val="solid"/>
              <a:miter/>
            </a:ln>
          </p:spPr>
          <p:txBody>
            <a:bodyPr rtlCol="0" anchor="ctr"/>
            <a:lstStyle/>
            <a:p>
              <a:endParaRPr lang="en-US" sz="6144" dirty="0"/>
            </a:p>
          </p:txBody>
        </p:sp>
        <p:sp>
          <p:nvSpPr>
            <p:cNvPr id="63" name="Freeform: Shape 104">
              <a:extLst>
                <a:ext uri="{FF2B5EF4-FFF2-40B4-BE49-F238E27FC236}">
                  <a16:creationId xmlns:a16="http://schemas.microsoft.com/office/drawing/2014/main" id="{1E3FCD0F-0DF7-E641-93C8-8291BC442FD4}"/>
                </a:ext>
              </a:extLst>
            </p:cNvPr>
            <p:cNvSpPr/>
            <p:nvPr/>
          </p:nvSpPr>
          <p:spPr>
            <a:xfrm>
              <a:off x="3051019" y="3074981"/>
              <a:ext cx="473710" cy="473709"/>
            </a:xfrm>
            <a:custGeom>
              <a:avLst/>
              <a:gdLst>
                <a:gd name="connsiteX0" fmla="*/ 0 w 473710"/>
                <a:gd name="connsiteY0" fmla="*/ 0 h 473709"/>
                <a:gd name="connsiteX1" fmla="*/ 473710 w 473710"/>
                <a:gd name="connsiteY1" fmla="*/ 473710 h 473709"/>
              </a:gdLst>
              <a:ahLst/>
              <a:cxnLst>
                <a:cxn ang="0">
                  <a:pos x="connsiteX0" y="connsiteY0"/>
                </a:cxn>
                <a:cxn ang="0">
                  <a:pos x="connsiteX1" y="connsiteY1"/>
                </a:cxn>
              </a:cxnLst>
              <a:rect l="l" t="t" r="r" b="b"/>
              <a:pathLst>
                <a:path w="473710" h="473709">
                  <a:moveTo>
                    <a:pt x="0" y="0"/>
                  </a:moveTo>
                  <a:lnTo>
                    <a:pt x="473710" y="473710"/>
                  </a:lnTo>
                </a:path>
              </a:pathLst>
            </a:custGeom>
            <a:ln w="19050" cap="flat">
              <a:solidFill>
                <a:schemeClr val="tx1"/>
              </a:solidFill>
              <a:prstDash val="solid"/>
              <a:miter/>
            </a:ln>
          </p:spPr>
          <p:txBody>
            <a:bodyPr rtlCol="0" anchor="ctr"/>
            <a:lstStyle/>
            <a:p>
              <a:endParaRPr lang="en-US" sz="6144" dirty="0"/>
            </a:p>
          </p:txBody>
        </p:sp>
        <p:sp>
          <p:nvSpPr>
            <p:cNvPr id="64" name="Freeform: Shape 105">
              <a:extLst>
                <a:ext uri="{FF2B5EF4-FFF2-40B4-BE49-F238E27FC236}">
                  <a16:creationId xmlns:a16="http://schemas.microsoft.com/office/drawing/2014/main" id="{30B0A333-3782-5341-9E30-82A542FCCE5F}"/>
                </a:ext>
              </a:extLst>
            </p:cNvPr>
            <p:cNvSpPr/>
            <p:nvPr/>
          </p:nvSpPr>
          <p:spPr>
            <a:xfrm>
              <a:off x="4559779" y="3074981"/>
              <a:ext cx="474980" cy="473709"/>
            </a:xfrm>
            <a:custGeom>
              <a:avLst/>
              <a:gdLst>
                <a:gd name="connsiteX0" fmla="*/ 0 w 474980"/>
                <a:gd name="connsiteY0" fmla="*/ 473710 h 473709"/>
                <a:gd name="connsiteX1" fmla="*/ 474980 w 474980"/>
                <a:gd name="connsiteY1" fmla="*/ 0 h 473709"/>
              </a:gdLst>
              <a:ahLst/>
              <a:cxnLst>
                <a:cxn ang="0">
                  <a:pos x="connsiteX0" y="connsiteY0"/>
                </a:cxn>
                <a:cxn ang="0">
                  <a:pos x="connsiteX1" y="connsiteY1"/>
                </a:cxn>
              </a:cxnLst>
              <a:rect l="l" t="t" r="r" b="b"/>
              <a:pathLst>
                <a:path w="474980" h="473709">
                  <a:moveTo>
                    <a:pt x="0" y="473710"/>
                  </a:moveTo>
                  <a:lnTo>
                    <a:pt x="474980" y="0"/>
                  </a:lnTo>
                </a:path>
              </a:pathLst>
            </a:custGeom>
            <a:ln w="19050" cap="flat">
              <a:solidFill>
                <a:schemeClr val="tx1"/>
              </a:solidFill>
              <a:prstDash val="solid"/>
              <a:miter/>
            </a:ln>
          </p:spPr>
          <p:txBody>
            <a:bodyPr rtlCol="0" anchor="ctr"/>
            <a:lstStyle/>
            <a:p>
              <a:endParaRPr lang="en-US" sz="6144" dirty="0"/>
            </a:p>
          </p:txBody>
        </p:sp>
        <p:sp>
          <p:nvSpPr>
            <p:cNvPr id="65" name="Freeform: Shape 106">
              <a:extLst>
                <a:ext uri="{FF2B5EF4-FFF2-40B4-BE49-F238E27FC236}">
                  <a16:creationId xmlns:a16="http://schemas.microsoft.com/office/drawing/2014/main" id="{A4FEBD14-6C1B-0449-8685-0B8585CCCD79}"/>
                </a:ext>
              </a:extLst>
            </p:cNvPr>
            <p:cNvSpPr/>
            <p:nvPr/>
          </p:nvSpPr>
          <p:spPr>
            <a:xfrm>
              <a:off x="3051018" y="4583741"/>
              <a:ext cx="474980" cy="474979"/>
            </a:xfrm>
            <a:custGeom>
              <a:avLst/>
              <a:gdLst>
                <a:gd name="connsiteX0" fmla="*/ 0 w 474980"/>
                <a:gd name="connsiteY0" fmla="*/ 474980 h 474979"/>
                <a:gd name="connsiteX1" fmla="*/ 351790 w 474980"/>
                <a:gd name="connsiteY1" fmla="*/ 123190 h 474979"/>
                <a:gd name="connsiteX2" fmla="*/ 474980 w 474980"/>
                <a:gd name="connsiteY2" fmla="*/ 0 h 474979"/>
              </a:gdLst>
              <a:ahLst/>
              <a:cxnLst>
                <a:cxn ang="0">
                  <a:pos x="connsiteX0" y="connsiteY0"/>
                </a:cxn>
                <a:cxn ang="0">
                  <a:pos x="connsiteX1" y="connsiteY1"/>
                </a:cxn>
                <a:cxn ang="0">
                  <a:pos x="connsiteX2" y="connsiteY2"/>
                </a:cxn>
              </a:cxnLst>
              <a:rect l="l" t="t" r="r" b="b"/>
              <a:pathLst>
                <a:path w="474980" h="474979">
                  <a:moveTo>
                    <a:pt x="0" y="474980"/>
                  </a:moveTo>
                  <a:lnTo>
                    <a:pt x="351790" y="123190"/>
                  </a:lnTo>
                  <a:lnTo>
                    <a:pt x="474980" y="0"/>
                  </a:lnTo>
                </a:path>
              </a:pathLst>
            </a:custGeom>
            <a:noFill/>
            <a:ln w="19050" cap="flat">
              <a:solidFill>
                <a:schemeClr val="tx1"/>
              </a:solidFill>
              <a:prstDash val="solid"/>
              <a:miter/>
            </a:ln>
          </p:spPr>
          <p:txBody>
            <a:bodyPr rtlCol="0" anchor="ctr"/>
            <a:lstStyle/>
            <a:p>
              <a:endParaRPr lang="en-US" sz="6144" dirty="0"/>
            </a:p>
          </p:txBody>
        </p:sp>
      </p:grpSp>
      <p:cxnSp>
        <p:nvCxnSpPr>
          <p:cNvPr id="67" name="Straight Connector 66">
            <a:extLst>
              <a:ext uri="{FF2B5EF4-FFF2-40B4-BE49-F238E27FC236}">
                <a16:creationId xmlns:a16="http://schemas.microsoft.com/office/drawing/2014/main" id="{C4C22890-EF64-3042-9BD9-06E22A963415}"/>
              </a:ext>
            </a:extLst>
          </p:cNvPr>
          <p:cNvCxnSpPr>
            <a:cxnSpLocks/>
          </p:cNvCxnSpPr>
          <p:nvPr/>
        </p:nvCxnSpPr>
        <p:spPr>
          <a:xfrm>
            <a:off x="3407929" y="1557629"/>
            <a:ext cx="5576229"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976AA33F-4761-4149-AB2F-C57BAA936DDA}"/>
              </a:ext>
            </a:extLst>
          </p:cNvPr>
          <p:cNvSpPr txBox="1"/>
          <p:nvPr/>
        </p:nvSpPr>
        <p:spPr>
          <a:xfrm>
            <a:off x="3325973" y="842606"/>
            <a:ext cx="5528778" cy="584775"/>
          </a:xfrm>
          <a:prstGeom prst="rect">
            <a:avLst/>
          </a:prstGeom>
          <a:noFill/>
        </p:spPr>
        <p:txBody>
          <a:bodyPr wrap="square" rtlCol="0">
            <a:spAutoFit/>
          </a:bodyPr>
          <a:lstStyle/>
          <a:p>
            <a:r>
              <a:rPr lang="en-US" sz="1600" dirty="0"/>
              <a:t>Purpose of this demo session is to show how pyspark process data on EMR</a:t>
            </a:r>
          </a:p>
        </p:txBody>
      </p:sp>
      <p:sp>
        <p:nvSpPr>
          <p:cNvPr id="69" name="TextBox 68">
            <a:extLst>
              <a:ext uri="{FF2B5EF4-FFF2-40B4-BE49-F238E27FC236}">
                <a16:creationId xmlns:a16="http://schemas.microsoft.com/office/drawing/2014/main" id="{7CF1F672-9506-4656-8990-485AF5F0841D}"/>
              </a:ext>
            </a:extLst>
          </p:cNvPr>
          <p:cNvSpPr txBox="1"/>
          <p:nvPr/>
        </p:nvSpPr>
        <p:spPr>
          <a:xfrm>
            <a:off x="3347254" y="1880311"/>
            <a:ext cx="5859623" cy="1477328"/>
          </a:xfrm>
          <a:prstGeom prst="rect">
            <a:avLst/>
          </a:prstGeom>
          <a:noFill/>
        </p:spPr>
        <p:txBody>
          <a:bodyPr wrap="square" rtlCol="0">
            <a:spAutoFit/>
          </a:bodyPr>
          <a:lstStyle/>
          <a:p>
            <a:endParaRPr lang="en-ZA" sz="1500" dirty="0"/>
          </a:p>
          <a:p>
            <a:pPr marL="400050" indent="-400050">
              <a:buFont typeface="+mj-lt"/>
              <a:buAutoNum type="romanLcPeriod"/>
            </a:pPr>
            <a:r>
              <a:rPr lang="en-US" sz="1500" dirty="0"/>
              <a:t>Create EMR cluster 6.4 version</a:t>
            </a:r>
          </a:p>
          <a:p>
            <a:pPr marL="400050" indent="-400050">
              <a:buFont typeface="+mj-lt"/>
              <a:buAutoNum type="romanLcPeriod"/>
            </a:pPr>
            <a:r>
              <a:rPr lang="en-US" sz="1500" dirty="0"/>
              <a:t>Create Jupyter Notebook</a:t>
            </a:r>
          </a:p>
          <a:p>
            <a:pPr marL="400050" indent="-400050">
              <a:buFont typeface="+mj-lt"/>
              <a:buAutoNum type="romanLcPeriod"/>
            </a:pPr>
            <a:r>
              <a:rPr lang="en-US" sz="1500" dirty="0"/>
              <a:t>Allocate Resource to pyspark Job</a:t>
            </a:r>
          </a:p>
          <a:p>
            <a:pPr marL="400050" indent="-400050">
              <a:buFont typeface="+mj-lt"/>
              <a:buAutoNum type="romanLcPeriod"/>
            </a:pPr>
            <a:r>
              <a:rPr lang="en-ZA" sz="1500" dirty="0"/>
              <a:t>Analyze and transform data using pyspark</a:t>
            </a:r>
          </a:p>
          <a:p>
            <a:pPr marL="400050" indent="-400050">
              <a:buFont typeface="+mj-lt"/>
              <a:buAutoNum type="romanLcPeriod"/>
            </a:pPr>
            <a:r>
              <a:rPr lang="en-ZA" sz="1500" dirty="0"/>
              <a:t>Save transformed data on Hadoop as hive tables</a:t>
            </a:r>
            <a:endParaRPr lang="en-US" sz="1867" dirty="0"/>
          </a:p>
        </p:txBody>
      </p:sp>
    </p:spTree>
    <p:extLst>
      <p:ext uri="{BB962C8B-B14F-4D97-AF65-F5344CB8AC3E}">
        <p14:creationId xmlns:p14="http://schemas.microsoft.com/office/powerpoint/2010/main" val="31068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0043" y="273590"/>
            <a:ext cx="8443913" cy="755109"/>
          </a:xfrm>
        </p:spPr>
        <p:txBody>
          <a:bodyPr/>
          <a:lstStyle/>
          <a:p>
            <a:r>
              <a:rPr lang="en-US" sz="2775" dirty="0"/>
              <a:t>Poll</a:t>
            </a:r>
          </a:p>
        </p:txBody>
      </p:sp>
      <p:sp>
        <p:nvSpPr>
          <p:cNvPr id="6" name="Text Placeholder 5"/>
          <p:cNvSpPr>
            <a:spLocks noGrp="1"/>
          </p:cNvSpPr>
          <p:nvPr>
            <p:ph type="body" sz="quarter" idx="10"/>
          </p:nvPr>
        </p:nvSpPr>
        <p:spPr>
          <a:xfrm>
            <a:off x="2967790" y="2141390"/>
            <a:ext cx="5637213" cy="391626"/>
          </a:xfrm>
        </p:spPr>
        <p:txBody>
          <a:bodyPr/>
          <a:lstStyle/>
          <a:p>
            <a:pPr marL="0" indent="0">
              <a:buNone/>
            </a:pPr>
            <a:r>
              <a:rPr lang="en-US" dirty="0"/>
              <a:t>What is the primary purpose of EMR?</a:t>
            </a:r>
          </a:p>
          <a:p>
            <a:pPr algn="r"/>
            <a:endParaRPr lang="en-US" dirty="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tretch>
            <a:fillRect/>
          </a:stretch>
        </p:blipFill>
        <p:spPr>
          <a:xfrm>
            <a:off x="1699936" y="1933214"/>
            <a:ext cx="807979" cy="807979"/>
          </a:xfrm>
          <a:prstGeom prst="rect">
            <a:avLst/>
          </a:prstGeom>
        </p:spPr>
      </p:pic>
    </p:spTree>
    <p:extLst>
      <p:ext uri="{BB962C8B-B14F-4D97-AF65-F5344CB8AC3E}">
        <p14:creationId xmlns:p14="http://schemas.microsoft.com/office/powerpoint/2010/main" val="2735846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t>EMR Demo Specification:</a:t>
            </a:r>
          </a:p>
        </p:txBody>
      </p:sp>
      <p:sp>
        <p:nvSpPr>
          <p:cNvPr id="4" name="Text Placeholder 3"/>
          <p:cNvSpPr>
            <a:spLocks noGrp="1"/>
          </p:cNvSpPr>
          <p:nvPr>
            <p:ph type="body" sz="quarter" idx="10"/>
          </p:nvPr>
        </p:nvSpPr>
        <p:spPr>
          <a:xfrm>
            <a:off x="342900" y="733425"/>
            <a:ext cx="8172451" cy="3408094"/>
          </a:xfrm>
        </p:spPr>
        <p:txBody>
          <a:bodyPr/>
          <a:lstStyle/>
          <a:p>
            <a:pPr marL="214313" indent="-214313">
              <a:buFont typeface="Arial" panose="020B0604020202020204" pitchFamily="34" charset="0"/>
              <a:buChar char="•"/>
            </a:pPr>
            <a:r>
              <a:rPr lang="en-ZA" sz="1500" dirty="0"/>
              <a:t>EMR 6.4.0 </a:t>
            </a:r>
          </a:p>
          <a:p>
            <a:pPr marL="957263" lvl="1" indent="-214313">
              <a:buFont typeface="Arial" panose="020B0604020202020204" pitchFamily="34" charset="0"/>
              <a:buChar char="•"/>
            </a:pPr>
            <a:r>
              <a:rPr lang="en-US" sz="1500" dirty="0" err="1"/>
              <a:t>JupyterHub</a:t>
            </a:r>
            <a:r>
              <a:rPr lang="en-US" sz="1500" dirty="0"/>
              <a:t> 1.4.1</a:t>
            </a:r>
          </a:p>
          <a:p>
            <a:pPr marL="957263" lvl="1" indent="-214313">
              <a:buFont typeface="Arial" panose="020B0604020202020204" pitchFamily="34" charset="0"/>
              <a:buChar char="•"/>
            </a:pPr>
            <a:r>
              <a:rPr lang="en-US" sz="1500" dirty="0"/>
              <a:t>Spark 3.1.2</a:t>
            </a:r>
          </a:p>
          <a:p>
            <a:pPr marL="957263" lvl="1" indent="-214313">
              <a:buFont typeface="Arial" panose="020B0604020202020204" pitchFamily="34" charset="0"/>
              <a:buChar char="•"/>
            </a:pPr>
            <a:r>
              <a:rPr lang="en-US" sz="1500" dirty="0" err="1"/>
              <a:t>JupyterEnterpriseGateway</a:t>
            </a:r>
            <a:r>
              <a:rPr lang="en-US" sz="1500" dirty="0"/>
              <a:t> 2.1.0</a:t>
            </a:r>
          </a:p>
          <a:p>
            <a:pPr marL="957263" lvl="1" indent="-214313">
              <a:buFont typeface="Arial" panose="020B0604020202020204" pitchFamily="34" charset="0"/>
              <a:buChar char="•"/>
            </a:pPr>
            <a:r>
              <a:rPr lang="en-US" sz="1500" dirty="0"/>
              <a:t>Hive 3.1.2 </a:t>
            </a:r>
            <a:r>
              <a:rPr lang="en-ZA" sz="1500" dirty="0"/>
              <a:t> </a:t>
            </a:r>
          </a:p>
          <a:p>
            <a:endParaRPr lang="en-ZA" sz="1500" dirty="0"/>
          </a:p>
        </p:txBody>
      </p:sp>
      <p:pic>
        <p:nvPicPr>
          <p:cNvPr id="5" name="Picture 4">
            <a:extLst>
              <a:ext uri="{FF2B5EF4-FFF2-40B4-BE49-F238E27FC236}">
                <a16:creationId xmlns:a16="http://schemas.microsoft.com/office/drawing/2014/main" id="{16A33B57-852C-4E73-9785-C109DF7DE6DB}"/>
              </a:ext>
            </a:extLst>
          </p:cNvPr>
          <p:cNvPicPr>
            <a:picLocks noChangeAspect="1"/>
          </p:cNvPicPr>
          <p:nvPr/>
        </p:nvPicPr>
        <p:blipFill>
          <a:blip r:embed="rId3"/>
          <a:stretch>
            <a:fillRect/>
          </a:stretch>
        </p:blipFill>
        <p:spPr>
          <a:xfrm>
            <a:off x="2369976" y="1958980"/>
            <a:ext cx="6145375" cy="2739051"/>
          </a:xfrm>
          <a:prstGeom prst="rect">
            <a:avLst/>
          </a:prstGeom>
        </p:spPr>
      </p:pic>
    </p:spTree>
    <p:extLst>
      <p:ext uri="{BB962C8B-B14F-4D97-AF65-F5344CB8AC3E}">
        <p14:creationId xmlns:p14="http://schemas.microsoft.com/office/powerpoint/2010/main" val="4272555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EC1-B555-9449-9084-C0CF31F4F3BD}"/>
              </a:ext>
            </a:extLst>
          </p:cNvPr>
          <p:cNvSpPr>
            <a:spLocks noGrp="1"/>
          </p:cNvSpPr>
          <p:nvPr>
            <p:ph type="title"/>
          </p:nvPr>
        </p:nvSpPr>
        <p:spPr/>
        <p:txBody>
          <a:bodyPr/>
          <a:lstStyle/>
          <a:p>
            <a:r>
              <a:rPr lang="en-US" dirty="0"/>
              <a:t>ETL vs ELT</a:t>
            </a:r>
          </a:p>
        </p:txBody>
      </p:sp>
      <p:sp>
        <p:nvSpPr>
          <p:cNvPr id="3" name="Footer Placeholder 2">
            <a:extLst>
              <a:ext uri="{FF2B5EF4-FFF2-40B4-BE49-F238E27FC236}">
                <a16:creationId xmlns:a16="http://schemas.microsoft.com/office/drawing/2014/main" id="{7A694083-EC4B-1A40-9A61-49A4EAED9B83}"/>
              </a:ext>
            </a:extLst>
          </p:cNvPr>
          <p:cNvSpPr>
            <a:spLocks noGrp="1"/>
          </p:cNvSpPr>
          <p:nvPr>
            <p:ph type="ftr" sz="quarter" idx="15"/>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a:extLst>
              <a:ext uri="{FF2B5EF4-FFF2-40B4-BE49-F238E27FC236}">
                <a16:creationId xmlns:a16="http://schemas.microsoft.com/office/drawing/2014/main" id="{637E67F3-B950-E04C-8696-D5C385E5BE85}"/>
              </a:ext>
            </a:extLst>
          </p:cNvPr>
          <p:cNvSpPr>
            <a:spLocks noGrp="1"/>
          </p:cNvSpPr>
          <p:nvPr>
            <p:ph type="sldNum" sz="quarter" idx="16"/>
          </p:nvPr>
        </p:nvSpPr>
        <p:spPr/>
        <p:txBody>
          <a:bodyPr/>
          <a:lstStyle/>
          <a:p>
            <a:fld id="{7834CDD4-D76F-4459-B025-0310E913C243}" type="slidenum">
              <a:rPr lang="en-US" smtClean="0"/>
              <a:pPr/>
              <a:t>7</a:t>
            </a:fld>
            <a:endParaRPr lang="en-US"/>
          </a:p>
        </p:txBody>
      </p:sp>
      <p:sp>
        <p:nvSpPr>
          <p:cNvPr id="5" name="Title 1">
            <a:extLst>
              <a:ext uri="{FF2B5EF4-FFF2-40B4-BE49-F238E27FC236}">
                <a16:creationId xmlns:a16="http://schemas.microsoft.com/office/drawing/2014/main" id="{C41DDCAF-7FA5-B943-B47B-40DE8A19C3F4}"/>
              </a:ext>
            </a:extLst>
          </p:cNvPr>
          <p:cNvSpPr txBox="1">
            <a:spLocks/>
          </p:cNvSpPr>
          <p:nvPr/>
        </p:nvSpPr>
        <p:spPr>
          <a:xfrm>
            <a:off x="548640" y="183898"/>
            <a:ext cx="13510260" cy="993392"/>
          </a:xfrm>
          <a:prstGeom prst="rect">
            <a:avLst/>
          </a:prstGeom>
        </p:spPr>
        <p:txBody>
          <a:bodyPr vert="horz" lIns="0" tIns="45720" rIns="91440" bIns="45720" rtlCol="0" anchor="b" anchorCtr="0">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lgn="ctr"/>
            <a:endParaRPr lang="en-US" dirty="0"/>
          </a:p>
        </p:txBody>
      </p:sp>
      <p:sp>
        <p:nvSpPr>
          <p:cNvPr id="6" name="Text Placeholder 2">
            <a:extLst>
              <a:ext uri="{FF2B5EF4-FFF2-40B4-BE49-F238E27FC236}">
                <a16:creationId xmlns:a16="http://schemas.microsoft.com/office/drawing/2014/main" id="{CB8E21B6-094A-2D41-A73C-065860E1D625}"/>
              </a:ext>
            </a:extLst>
          </p:cNvPr>
          <p:cNvSpPr txBox="1">
            <a:spLocks/>
          </p:cNvSpPr>
          <p:nvPr/>
        </p:nvSpPr>
        <p:spPr>
          <a:xfrm>
            <a:off x="457200" y="828105"/>
            <a:ext cx="7883236" cy="885375"/>
          </a:xfrm>
          <a:prstGeom prst="rect">
            <a:avLst/>
          </a:prstGeom>
        </p:spPr>
        <p:txBody>
          <a:bodyPr/>
          <a:lstStyle>
            <a:lvl1pPr marL="171450" indent="-171450" algn="l" defTabSz="685800" rtl="0" eaLnBrk="1" latinLnBrk="0" hangingPunct="1">
              <a:lnSpc>
                <a:spcPct val="90000"/>
              </a:lnSpc>
              <a:spcBef>
                <a:spcPts val="0"/>
              </a:spcBef>
              <a:spcAft>
                <a:spcPts val="675"/>
              </a:spcAft>
              <a:buClr>
                <a:schemeClr val="tx1"/>
              </a:buClr>
              <a:buSzPct val="90000"/>
              <a:buFont typeface="Amazon Ember" panose="020B0603020204020204" pitchFamily="34" charset="0"/>
              <a:buChar char="•"/>
              <a:defRPr sz="2100" b="0" kern="120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675"/>
              </a:spcAft>
              <a:buClr>
                <a:schemeClr val="tx1"/>
              </a:buClr>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a:lstStyle>
          <a:p>
            <a:pPr marL="0" indent="0">
              <a:buNone/>
            </a:pPr>
            <a:r>
              <a:rPr lang="en-US" dirty="0"/>
              <a:t>To conduct the migration/s needed above we have 2 approaches: ETL and ELT</a:t>
            </a:r>
          </a:p>
        </p:txBody>
      </p:sp>
      <p:pic>
        <p:nvPicPr>
          <p:cNvPr id="7" name="Picture 2" descr="ETL vs ELT: 9 Critical Differences - Learn | Hevo">
            <a:extLst>
              <a:ext uri="{FF2B5EF4-FFF2-40B4-BE49-F238E27FC236}">
                <a16:creationId xmlns:a16="http://schemas.microsoft.com/office/drawing/2014/main" id="{CF65EA02-4491-1B45-AD19-EDE6099D57B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7939" y="2043024"/>
            <a:ext cx="5008122" cy="184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158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ZA" dirty="0"/>
              <a:t>EMR Demo Specification Node Resource:</a:t>
            </a:r>
            <a:br>
              <a:rPr lang="en-ZA" dirty="0"/>
            </a:br>
            <a:endParaRPr lang="en-ZA" dirty="0"/>
          </a:p>
        </p:txBody>
      </p:sp>
      <p:sp>
        <p:nvSpPr>
          <p:cNvPr id="4" name="Text Placeholder 3"/>
          <p:cNvSpPr>
            <a:spLocks noGrp="1"/>
          </p:cNvSpPr>
          <p:nvPr>
            <p:ph type="body" sz="quarter" idx="10"/>
          </p:nvPr>
        </p:nvSpPr>
        <p:spPr>
          <a:xfrm>
            <a:off x="342900" y="733425"/>
            <a:ext cx="8172451" cy="3408094"/>
          </a:xfrm>
        </p:spPr>
        <p:txBody>
          <a:bodyPr/>
          <a:lstStyle/>
          <a:p>
            <a:pPr marL="214313" indent="-214313">
              <a:buFont typeface="Arial" panose="020B0604020202020204" pitchFamily="34" charset="0"/>
              <a:buChar char="•"/>
            </a:pPr>
            <a:r>
              <a:rPr lang="en-ZA" sz="1500" dirty="0"/>
              <a:t>Core Node:</a:t>
            </a:r>
          </a:p>
          <a:p>
            <a:pPr lvl="1" indent="0">
              <a:buNone/>
            </a:pPr>
            <a:r>
              <a:rPr lang="en-ZA" sz="1500" dirty="0"/>
              <a:t> </a:t>
            </a:r>
          </a:p>
          <a:p>
            <a:r>
              <a:rPr lang="en-ZA" sz="1500" dirty="0"/>
              <a:t>																																																																																						</a:t>
            </a:r>
          </a:p>
          <a:p>
            <a:r>
              <a:rPr lang="en-ZA" sz="1500" dirty="0"/>
              <a:t>2 </a:t>
            </a:r>
            <a:r>
              <a:rPr lang="en-ZA" sz="1500" dirty="0" err="1"/>
              <a:t>CoreNodes</a:t>
            </a:r>
            <a:r>
              <a:rPr lang="en-ZA" sz="1500" dirty="0"/>
              <a:t> = 8 </a:t>
            </a:r>
            <a:r>
              <a:rPr lang="en-ZA" sz="1500" dirty="0" err="1"/>
              <a:t>VCore</a:t>
            </a:r>
            <a:r>
              <a:rPr lang="en-ZA" sz="1500" dirty="0"/>
              <a:t> Total</a:t>
            </a:r>
          </a:p>
          <a:p>
            <a:r>
              <a:rPr lang="en-ZA" sz="1500" dirty="0"/>
              <a:t>2 </a:t>
            </a:r>
            <a:r>
              <a:rPr lang="en-ZA" sz="1500" dirty="0" err="1"/>
              <a:t>Corenodes</a:t>
            </a:r>
            <a:r>
              <a:rPr lang="en-ZA" sz="1500" dirty="0"/>
              <a:t> = 32 GB Memory – 8GB for Overhead and OS process = 24 GB</a:t>
            </a:r>
          </a:p>
        </p:txBody>
      </p:sp>
      <p:graphicFrame>
        <p:nvGraphicFramePr>
          <p:cNvPr id="3" name="Table 2">
            <a:extLst>
              <a:ext uri="{FF2B5EF4-FFF2-40B4-BE49-F238E27FC236}">
                <a16:creationId xmlns:a16="http://schemas.microsoft.com/office/drawing/2014/main" id="{C8191D98-DCFA-40B4-8B6A-DB12A500DA1B}"/>
              </a:ext>
            </a:extLst>
          </p:cNvPr>
          <p:cNvGraphicFramePr>
            <a:graphicFrameLocks noGrp="1"/>
          </p:cNvGraphicFramePr>
          <p:nvPr/>
        </p:nvGraphicFramePr>
        <p:xfrm>
          <a:off x="401594" y="1001982"/>
          <a:ext cx="8388198" cy="303201"/>
        </p:xfrm>
        <a:graphic>
          <a:graphicData uri="http://schemas.openxmlformats.org/drawingml/2006/table">
            <a:tbl>
              <a:tblPr/>
              <a:tblGrid>
                <a:gridCol w="1398033">
                  <a:extLst>
                    <a:ext uri="{9D8B030D-6E8A-4147-A177-3AD203B41FA5}">
                      <a16:colId xmlns:a16="http://schemas.microsoft.com/office/drawing/2014/main" val="731369523"/>
                    </a:ext>
                  </a:extLst>
                </a:gridCol>
                <a:gridCol w="1398033">
                  <a:extLst>
                    <a:ext uri="{9D8B030D-6E8A-4147-A177-3AD203B41FA5}">
                      <a16:colId xmlns:a16="http://schemas.microsoft.com/office/drawing/2014/main" val="63676052"/>
                    </a:ext>
                  </a:extLst>
                </a:gridCol>
                <a:gridCol w="1398033">
                  <a:extLst>
                    <a:ext uri="{9D8B030D-6E8A-4147-A177-3AD203B41FA5}">
                      <a16:colId xmlns:a16="http://schemas.microsoft.com/office/drawing/2014/main" val="3323784912"/>
                    </a:ext>
                  </a:extLst>
                </a:gridCol>
                <a:gridCol w="1398033">
                  <a:extLst>
                    <a:ext uri="{9D8B030D-6E8A-4147-A177-3AD203B41FA5}">
                      <a16:colId xmlns:a16="http://schemas.microsoft.com/office/drawing/2014/main" val="3808955639"/>
                    </a:ext>
                  </a:extLst>
                </a:gridCol>
                <a:gridCol w="1398033">
                  <a:extLst>
                    <a:ext uri="{9D8B030D-6E8A-4147-A177-3AD203B41FA5}">
                      <a16:colId xmlns:a16="http://schemas.microsoft.com/office/drawing/2014/main" val="3683224873"/>
                    </a:ext>
                  </a:extLst>
                </a:gridCol>
                <a:gridCol w="1398033">
                  <a:extLst>
                    <a:ext uri="{9D8B030D-6E8A-4147-A177-3AD203B41FA5}">
                      <a16:colId xmlns:a16="http://schemas.microsoft.com/office/drawing/2014/main" val="3111691934"/>
                    </a:ext>
                  </a:extLst>
                </a:gridCol>
              </a:tblGrid>
              <a:tr h="303201">
                <a:tc>
                  <a:txBody>
                    <a:bodyPr/>
                    <a:lstStyle/>
                    <a:p>
                      <a:pPr algn="ctr"/>
                      <a:r>
                        <a:rPr lang="en-US" sz="800" dirty="0">
                          <a:effectLst/>
                        </a:rPr>
                        <a:t>m5.xlarge</a:t>
                      </a:r>
                    </a:p>
                  </a:txBody>
                  <a:tcPr marL="5953" marR="5953" marT="5953" marB="5953" anchor="ctr">
                    <a:lnL>
                      <a:noFill/>
                    </a:lnL>
                    <a:lnR>
                      <a:noFill/>
                    </a:lnR>
                    <a:lnT>
                      <a:noFill/>
                    </a:lnT>
                    <a:lnB>
                      <a:noFill/>
                    </a:lnB>
                  </a:tcPr>
                </a:tc>
                <a:tc>
                  <a:txBody>
                    <a:bodyPr/>
                    <a:lstStyle/>
                    <a:p>
                      <a:pPr algn="ctr"/>
                      <a:r>
                        <a:rPr lang="en-US" sz="800" dirty="0">
                          <a:effectLst/>
                        </a:rPr>
                        <a:t>4</a:t>
                      </a:r>
                    </a:p>
                  </a:txBody>
                  <a:tcPr marL="5953" marR="5953" marT="5953" marB="5953" anchor="ctr">
                    <a:lnL>
                      <a:noFill/>
                    </a:lnL>
                    <a:lnR>
                      <a:noFill/>
                    </a:lnR>
                    <a:lnT>
                      <a:noFill/>
                    </a:lnT>
                    <a:lnB>
                      <a:noFill/>
                    </a:lnB>
                  </a:tcPr>
                </a:tc>
                <a:tc>
                  <a:txBody>
                    <a:bodyPr/>
                    <a:lstStyle/>
                    <a:p>
                      <a:pPr algn="ctr"/>
                      <a:r>
                        <a:rPr lang="en-US" sz="800" dirty="0">
                          <a:effectLst/>
                        </a:rPr>
                        <a:t>16</a:t>
                      </a:r>
                    </a:p>
                  </a:txBody>
                  <a:tcPr marL="5953" marR="5953" marT="5953" marB="5953" anchor="ctr">
                    <a:lnL>
                      <a:noFill/>
                    </a:lnL>
                    <a:lnR>
                      <a:noFill/>
                    </a:lnR>
                    <a:lnT>
                      <a:noFill/>
                    </a:lnT>
                    <a:lnB>
                      <a:noFill/>
                    </a:lnB>
                  </a:tcPr>
                </a:tc>
                <a:tc>
                  <a:txBody>
                    <a:bodyPr/>
                    <a:lstStyle/>
                    <a:p>
                      <a:pPr algn="ctr"/>
                      <a:r>
                        <a:rPr lang="en-US" sz="800" dirty="0">
                          <a:effectLst/>
                        </a:rPr>
                        <a:t>EBS-Only</a:t>
                      </a:r>
                    </a:p>
                  </a:txBody>
                  <a:tcPr marL="5953" marR="5953" marT="5953" marB="5953" anchor="ctr">
                    <a:lnL>
                      <a:noFill/>
                    </a:lnL>
                    <a:lnR>
                      <a:noFill/>
                    </a:lnR>
                    <a:lnT>
                      <a:noFill/>
                    </a:lnT>
                    <a:lnB>
                      <a:noFill/>
                    </a:lnB>
                  </a:tcPr>
                </a:tc>
                <a:tc>
                  <a:txBody>
                    <a:bodyPr/>
                    <a:lstStyle/>
                    <a:p>
                      <a:pPr algn="ctr"/>
                      <a:r>
                        <a:rPr lang="en-US" sz="800" dirty="0">
                          <a:effectLst/>
                        </a:rPr>
                        <a:t>Up to 10</a:t>
                      </a:r>
                    </a:p>
                  </a:txBody>
                  <a:tcPr marL="5953" marR="5953" marT="5953" marB="5953" anchor="ctr">
                    <a:lnL>
                      <a:noFill/>
                    </a:lnL>
                    <a:lnR>
                      <a:noFill/>
                    </a:lnR>
                    <a:lnT>
                      <a:noFill/>
                    </a:lnT>
                    <a:lnB>
                      <a:noFill/>
                    </a:lnB>
                  </a:tcPr>
                </a:tc>
                <a:tc>
                  <a:txBody>
                    <a:bodyPr/>
                    <a:lstStyle/>
                    <a:p>
                      <a:pPr algn="ctr"/>
                      <a:r>
                        <a:rPr lang="en-US" sz="800" dirty="0">
                          <a:effectLst/>
                        </a:rPr>
                        <a:t>Up to 4,750</a:t>
                      </a:r>
                    </a:p>
                  </a:txBody>
                  <a:tcPr marL="5953" marR="5953" marT="5953" marB="5953" anchor="ctr">
                    <a:lnL>
                      <a:noFill/>
                    </a:lnL>
                    <a:lnR>
                      <a:noFill/>
                    </a:lnR>
                    <a:lnT>
                      <a:noFill/>
                    </a:lnT>
                    <a:lnB>
                      <a:noFill/>
                    </a:lnB>
                  </a:tcPr>
                </a:tc>
                <a:extLst>
                  <a:ext uri="{0D108BD9-81ED-4DB2-BD59-A6C34878D82A}">
                    <a16:rowId xmlns:a16="http://schemas.microsoft.com/office/drawing/2014/main" val="1225648199"/>
                  </a:ext>
                </a:extLst>
              </a:tr>
            </a:tbl>
          </a:graphicData>
        </a:graphic>
      </p:graphicFrame>
      <p:pic>
        <p:nvPicPr>
          <p:cNvPr id="6" name="Picture 5">
            <a:extLst>
              <a:ext uri="{FF2B5EF4-FFF2-40B4-BE49-F238E27FC236}">
                <a16:creationId xmlns:a16="http://schemas.microsoft.com/office/drawing/2014/main" id="{CCFEF0A2-18DF-42A5-907C-6ED355E59B00}"/>
              </a:ext>
            </a:extLst>
          </p:cNvPr>
          <p:cNvPicPr>
            <a:picLocks noChangeAspect="1"/>
          </p:cNvPicPr>
          <p:nvPr/>
        </p:nvPicPr>
        <p:blipFill>
          <a:blip r:embed="rId3"/>
          <a:stretch>
            <a:fillRect/>
          </a:stretch>
        </p:blipFill>
        <p:spPr>
          <a:xfrm>
            <a:off x="253406" y="1434551"/>
            <a:ext cx="8637188" cy="943006"/>
          </a:xfrm>
          <a:prstGeom prst="rect">
            <a:avLst/>
          </a:prstGeom>
        </p:spPr>
      </p:pic>
    </p:spTree>
    <p:extLst>
      <p:ext uri="{BB962C8B-B14F-4D97-AF65-F5344CB8AC3E}">
        <p14:creationId xmlns:p14="http://schemas.microsoft.com/office/powerpoint/2010/main" val="2125690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42900" y="114936"/>
            <a:ext cx="8443913" cy="755109"/>
          </a:xfrm>
        </p:spPr>
        <p:txBody>
          <a:bodyPr/>
          <a:lstStyle/>
          <a:p>
            <a:r>
              <a:rPr lang="en-US" sz="2775" dirty="0"/>
              <a:t>Poll</a:t>
            </a:r>
          </a:p>
        </p:txBody>
      </p:sp>
      <p:sp>
        <p:nvSpPr>
          <p:cNvPr id="6" name="Text Placeholder 5"/>
          <p:cNvSpPr>
            <a:spLocks noGrp="1"/>
          </p:cNvSpPr>
          <p:nvPr>
            <p:ph type="body" sz="quarter" idx="10"/>
          </p:nvPr>
        </p:nvSpPr>
        <p:spPr>
          <a:xfrm>
            <a:off x="2933031" y="2100505"/>
            <a:ext cx="4565049" cy="399276"/>
          </a:xfrm>
        </p:spPr>
        <p:txBody>
          <a:bodyPr/>
          <a:lstStyle/>
          <a:p>
            <a:pPr marL="0" indent="0">
              <a:buNone/>
            </a:pPr>
            <a:r>
              <a:rPr lang="en-US" dirty="0"/>
              <a:t>How does EMR node scaling help?</a:t>
            </a:r>
          </a:p>
        </p:txBody>
      </p:sp>
      <p:pic>
        <p:nvPicPr>
          <p:cNvPr id="8" name="Picture 7">
            <a:extLst>
              <a:ext uri="{FF2B5EF4-FFF2-40B4-BE49-F238E27FC236}">
                <a16:creationId xmlns:a16="http://schemas.microsoft.com/office/drawing/2014/main" id="{CF8C6815-7383-0D4B-BAF2-2AF17973E7CB}"/>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1538370" y="1899867"/>
            <a:ext cx="800553" cy="800553"/>
          </a:xfrm>
          <a:prstGeom prst="rect">
            <a:avLst/>
          </a:prstGeom>
        </p:spPr>
      </p:pic>
    </p:spTree>
    <p:extLst>
      <p:ext uri="{BB962C8B-B14F-4D97-AF65-F5344CB8AC3E}">
        <p14:creationId xmlns:p14="http://schemas.microsoft.com/office/powerpoint/2010/main" val="1909090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42900" y="114936"/>
            <a:ext cx="8443913" cy="755109"/>
          </a:xfrm>
        </p:spPr>
        <p:txBody>
          <a:bodyPr/>
          <a:lstStyle/>
          <a:p>
            <a:r>
              <a:rPr lang="en-ZA" sz="3000" dirty="0"/>
              <a:t>Create Notebook and Attach to Cluster:</a:t>
            </a:r>
            <a:endParaRPr lang="en-US" sz="2775" dirty="0">
              <a:solidFill>
                <a:schemeClr val="accent1"/>
              </a:solidFill>
            </a:endParaRPr>
          </a:p>
        </p:txBody>
      </p:sp>
      <p:sp>
        <p:nvSpPr>
          <p:cNvPr id="6" name="Text Placeholder 5"/>
          <p:cNvSpPr>
            <a:spLocks noGrp="1"/>
          </p:cNvSpPr>
          <p:nvPr>
            <p:ph type="body" sz="quarter" idx="10"/>
          </p:nvPr>
        </p:nvSpPr>
        <p:spPr/>
        <p:txBody>
          <a:bodyPr/>
          <a:lstStyle/>
          <a:p>
            <a:endParaRPr lang="en-US" dirty="0"/>
          </a:p>
          <a:p>
            <a:pPr algn="r"/>
            <a:endParaRPr lang="en-US" dirty="0"/>
          </a:p>
        </p:txBody>
      </p:sp>
      <p:pic>
        <p:nvPicPr>
          <p:cNvPr id="4" name="Picture 3">
            <a:extLst>
              <a:ext uri="{FF2B5EF4-FFF2-40B4-BE49-F238E27FC236}">
                <a16:creationId xmlns:a16="http://schemas.microsoft.com/office/drawing/2014/main" id="{F7D59C33-9F6A-4F85-AC1C-8844AD5F12BD}"/>
              </a:ext>
            </a:extLst>
          </p:cNvPr>
          <p:cNvPicPr>
            <a:picLocks noChangeAspect="1"/>
          </p:cNvPicPr>
          <p:nvPr/>
        </p:nvPicPr>
        <p:blipFill>
          <a:blip r:embed="rId3"/>
          <a:stretch>
            <a:fillRect/>
          </a:stretch>
        </p:blipFill>
        <p:spPr>
          <a:xfrm>
            <a:off x="1484339" y="852061"/>
            <a:ext cx="5522951" cy="3851230"/>
          </a:xfrm>
          <a:prstGeom prst="rect">
            <a:avLst/>
          </a:prstGeom>
        </p:spPr>
      </p:pic>
    </p:spTree>
    <p:extLst>
      <p:ext uri="{BB962C8B-B14F-4D97-AF65-F5344CB8AC3E}">
        <p14:creationId xmlns:p14="http://schemas.microsoft.com/office/powerpoint/2010/main" val="3225108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t>EMR Hands-On Demo</a:t>
            </a:r>
          </a:p>
        </p:txBody>
      </p:sp>
      <p:sp>
        <p:nvSpPr>
          <p:cNvPr id="5" name="TextBox 4">
            <a:extLst>
              <a:ext uri="{FF2B5EF4-FFF2-40B4-BE49-F238E27FC236}">
                <a16:creationId xmlns:a16="http://schemas.microsoft.com/office/drawing/2014/main" id="{EFECBE4E-0805-0549-9968-80A92D420D32}"/>
              </a:ext>
            </a:extLst>
          </p:cNvPr>
          <p:cNvSpPr txBox="1"/>
          <p:nvPr/>
        </p:nvSpPr>
        <p:spPr>
          <a:xfrm>
            <a:off x="263387" y="1104060"/>
            <a:ext cx="7686675" cy="1708160"/>
          </a:xfrm>
          <a:prstGeom prst="rect">
            <a:avLst/>
          </a:prstGeom>
          <a:noFill/>
        </p:spPr>
        <p:txBody>
          <a:bodyPr wrap="square">
            <a:spAutoFit/>
          </a:bodyPr>
          <a:lstStyle/>
          <a:p>
            <a:pPr marL="400050" indent="-400050">
              <a:buFont typeface="+mj-lt"/>
              <a:buAutoNum type="romanLcPeriod"/>
              <a:tabLst>
                <a:tab pos="285750" algn="l"/>
              </a:tabLst>
            </a:pPr>
            <a:r>
              <a:rPr lang="en-US" sz="1500" dirty="0">
                <a:ea typeface="Times New Roman" panose="02020603050405020304" pitchFamily="18" charset="0"/>
              </a:rPr>
              <a:t>Create a spark Session with desired resources on Jupyter</a:t>
            </a:r>
          </a:p>
          <a:p>
            <a:pPr marL="400050" indent="-400050">
              <a:buFont typeface="+mj-lt"/>
              <a:buAutoNum type="romanLcPeriod"/>
              <a:tabLst>
                <a:tab pos="285750" algn="l"/>
              </a:tabLst>
            </a:pPr>
            <a:endParaRPr lang="en-US" sz="1500" dirty="0">
              <a:ea typeface="Times New Roman" panose="02020603050405020304" pitchFamily="18" charset="0"/>
            </a:endParaRPr>
          </a:p>
          <a:p>
            <a:pPr marL="400050" indent="-400050">
              <a:buFont typeface="+mj-lt"/>
              <a:buAutoNum type="romanLcPeriod"/>
              <a:tabLst>
                <a:tab pos="285750" algn="l"/>
              </a:tabLst>
            </a:pPr>
            <a:r>
              <a:rPr lang="en-US" sz="1500" dirty="0"/>
              <a:t>Two census dataset will be used.</a:t>
            </a:r>
          </a:p>
          <a:p>
            <a:pPr marL="400050" indent="-400050">
              <a:buFont typeface="+mj-lt"/>
              <a:buAutoNum type="romanLcPeriod"/>
              <a:tabLst>
                <a:tab pos="285750" algn="l"/>
              </a:tabLst>
            </a:pPr>
            <a:endParaRPr lang="en-US" sz="1500" dirty="0"/>
          </a:p>
          <a:p>
            <a:pPr marL="400050" indent="-400050">
              <a:buFont typeface="+mj-lt"/>
              <a:buAutoNum type="romanLcPeriod"/>
              <a:tabLst>
                <a:tab pos="285750" algn="l"/>
              </a:tabLst>
            </a:pPr>
            <a:r>
              <a:rPr lang="en-US" sz="1500" dirty="0">
                <a:ea typeface="Times New Roman" panose="02020603050405020304" pitchFamily="18" charset="0"/>
              </a:rPr>
              <a:t>We will Analyze and transform the data.</a:t>
            </a:r>
          </a:p>
          <a:p>
            <a:pPr marL="400050" indent="-400050">
              <a:buFont typeface="+mj-lt"/>
              <a:buAutoNum type="romanLcPeriod"/>
              <a:tabLst>
                <a:tab pos="285750" algn="l"/>
              </a:tabLst>
            </a:pPr>
            <a:endParaRPr lang="en-US" sz="1500" dirty="0">
              <a:ea typeface="Times New Roman" panose="02020603050405020304" pitchFamily="18" charset="0"/>
            </a:endParaRPr>
          </a:p>
          <a:p>
            <a:pPr marL="400050" indent="-400050">
              <a:buFont typeface="+mj-lt"/>
              <a:buAutoNum type="romanLcPeriod"/>
              <a:tabLst>
                <a:tab pos="285750" algn="l"/>
              </a:tabLst>
            </a:pPr>
            <a:r>
              <a:rPr lang="en-US" sz="1500" dirty="0">
                <a:ea typeface="Times New Roman" panose="02020603050405020304" pitchFamily="18" charset="0"/>
              </a:rPr>
              <a:t>Write the analyzed data as hive tables.</a:t>
            </a:r>
          </a:p>
        </p:txBody>
      </p:sp>
    </p:spTree>
    <p:extLst>
      <p:ext uri="{BB962C8B-B14F-4D97-AF65-F5344CB8AC3E}">
        <p14:creationId xmlns:p14="http://schemas.microsoft.com/office/powerpoint/2010/main" val="4184213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42899" y="167356"/>
            <a:ext cx="8443913" cy="755109"/>
          </a:xfrm>
        </p:spPr>
        <p:txBody>
          <a:bodyPr/>
          <a:lstStyle/>
          <a:p>
            <a:r>
              <a:rPr lang="en-US" sz="2775" dirty="0"/>
              <a:t>Poll</a:t>
            </a:r>
          </a:p>
        </p:txBody>
      </p:sp>
      <p:sp>
        <p:nvSpPr>
          <p:cNvPr id="6" name="Text Placeholder 5"/>
          <p:cNvSpPr>
            <a:spLocks noGrp="1"/>
          </p:cNvSpPr>
          <p:nvPr>
            <p:ph type="body" sz="quarter" idx="10"/>
          </p:nvPr>
        </p:nvSpPr>
        <p:spPr>
          <a:xfrm>
            <a:off x="2540000" y="2101998"/>
            <a:ext cx="6293853" cy="396291"/>
          </a:xfrm>
        </p:spPr>
        <p:txBody>
          <a:bodyPr/>
          <a:lstStyle/>
          <a:p>
            <a:pPr marL="0" indent="0">
              <a:buNone/>
            </a:pPr>
            <a:r>
              <a:rPr lang="en-US" dirty="0"/>
              <a:t>Does EMR store data?</a:t>
            </a:r>
          </a:p>
          <a:p>
            <a:pPr algn="r"/>
            <a:endParaRPr lang="en-US" dirty="0"/>
          </a:p>
        </p:txBody>
      </p:sp>
      <p:pic>
        <p:nvPicPr>
          <p:cNvPr id="7" name="Picture 6"/>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1538370" y="1899867"/>
            <a:ext cx="800553" cy="800553"/>
          </a:xfrm>
          <a:prstGeom prst="rect">
            <a:avLst/>
          </a:prstGeom>
        </p:spPr>
      </p:pic>
    </p:spTree>
    <p:extLst>
      <p:ext uri="{BB962C8B-B14F-4D97-AF65-F5344CB8AC3E}">
        <p14:creationId xmlns:p14="http://schemas.microsoft.com/office/powerpoint/2010/main" val="3377708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43" y="279263"/>
            <a:ext cx="8467386" cy="644468"/>
          </a:xfrm>
        </p:spPr>
        <p:txBody>
          <a:bodyPr>
            <a:normAutofit/>
          </a:bodyPr>
          <a:lstStyle/>
          <a:p>
            <a:r>
              <a:rPr lang="en-ZA" dirty="0"/>
              <a:t>Hadoop data location.</a:t>
            </a:r>
          </a:p>
        </p:txBody>
      </p:sp>
      <p:pic>
        <p:nvPicPr>
          <p:cNvPr id="7" name="Picture 6">
            <a:extLst>
              <a:ext uri="{FF2B5EF4-FFF2-40B4-BE49-F238E27FC236}">
                <a16:creationId xmlns:a16="http://schemas.microsoft.com/office/drawing/2014/main" id="{C8CDAF91-FEC8-401C-AA2B-F82BCB3A6090}"/>
              </a:ext>
            </a:extLst>
          </p:cNvPr>
          <p:cNvPicPr>
            <a:picLocks noChangeAspect="1"/>
          </p:cNvPicPr>
          <p:nvPr/>
        </p:nvPicPr>
        <p:blipFill>
          <a:blip r:embed="rId3"/>
          <a:stretch>
            <a:fillRect/>
          </a:stretch>
        </p:blipFill>
        <p:spPr>
          <a:xfrm>
            <a:off x="445688" y="1803226"/>
            <a:ext cx="8276095" cy="1378021"/>
          </a:xfrm>
          <a:prstGeom prst="rect">
            <a:avLst/>
          </a:prstGeom>
        </p:spPr>
      </p:pic>
    </p:spTree>
    <p:extLst>
      <p:ext uri="{BB962C8B-B14F-4D97-AF65-F5344CB8AC3E}">
        <p14:creationId xmlns:p14="http://schemas.microsoft.com/office/powerpoint/2010/main" val="1476064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43" y="279263"/>
            <a:ext cx="8467386" cy="644468"/>
          </a:xfrm>
        </p:spPr>
        <p:txBody>
          <a:bodyPr>
            <a:normAutofit/>
          </a:bodyPr>
          <a:lstStyle/>
          <a:p>
            <a:r>
              <a:rPr lang="en-ZA" dirty="0"/>
              <a:t>Hive Table </a:t>
            </a:r>
          </a:p>
        </p:txBody>
      </p:sp>
      <p:pic>
        <p:nvPicPr>
          <p:cNvPr id="7" name="Picture 6">
            <a:extLst>
              <a:ext uri="{FF2B5EF4-FFF2-40B4-BE49-F238E27FC236}">
                <a16:creationId xmlns:a16="http://schemas.microsoft.com/office/drawing/2014/main" id="{DABB0D3C-A0A4-4AB2-87FE-DAFAEE7B5B2D}"/>
              </a:ext>
            </a:extLst>
          </p:cNvPr>
          <p:cNvPicPr>
            <a:picLocks noChangeAspect="1"/>
          </p:cNvPicPr>
          <p:nvPr/>
        </p:nvPicPr>
        <p:blipFill>
          <a:blip r:embed="rId3"/>
          <a:stretch>
            <a:fillRect/>
          </a:stretch>
        </p:blipFill>
        <p:spPr>
          <a:xfrm>
            <a:off x="991387" y="1536627"/>
            <a:ext cx="7161226" cy="2387075"/>
          </a:xfrm>
          <a:prstGeom prst="rect">
            <a:avLst/>
          </a:prstGeom>
        </p:spPr>
      </p:pic>
    </p:spTree>
    <p:extLst>
      <p:ext uri="{BB962C8B-B14F-4D97-AF65-F5344CB8AC3E}">
        <p14:creationId xmlns:p14="http://schemas.microsoft.com/office/powerpoint/2010/main" val="2523476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43" y="279263"/>
            <a:ext cx="8467386" cy="644468"/>
          </a:xfrm>
        </p:spPr>
        <p:txBody>
          <a:bodyPr>
            <a:normAutofit/>
          </a:bodyPr>
          <a:lstStyle/>
          <a:p>
            <a:r>
              <a:rPr lang="en-ZA" dirty="0"/>
              <a:t>Spark History Server.</a:t>
            </a:r>
          </a:p>
        </p:txBody>
      </p:sp>
      <p:pic>
        <p:nvPicPr>
          <p:cNvPr id="8" name="Picture 7">
            <a:extLst>
              <a:ext uri="{FF2B5EF4-FFF2-40B4-BE49-F238E27FC236}">
                <a16:creationId xmlns:a16="http://schemas.microsoft.com/office/drawing/2014/main" id="{FFE1BE9F-19B2-46AA-8079-2D84F02C8513}"/>
              </a:ext>
            </a:extLst>
          </p:cNvPr>
          <p:cNvPicPr>
            <a:picLocks noChangeAspect="1"/>
          </p:cNvPicPr>
          <p:nvPr/>
        </p:nvPicPr>
        <p:blipFill>
          <a:blip r:embed="rId3"/>
          <a:stretch>
            <a:fillRect/>
          </a:stretch>
        </p:blipFill>
        <p:spPr>
          <a:xfrm>
            <a:off x="152422" y="1041621"/>
            <a:ext cx="8839155" cy="3267554"/>
          </a:xfrm>
          <a:prstGeom prst="rect">
            <a:avLst/>
          </a:prstGeom>
        </p:spPr>
      </p:pic>
    </p:spTree>
    <p:extLst>
      <p:ext uri="{BB962C8B-B14F-4D97-AF65-F5344CB8AC3E}">
        <p14:creationId xmlns:p14="http://schemas.microsoft.com/office/powerpoint/2010/main" val="2068365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43" y="279263"/>
            <a:ext cx="8467386" cy="644468"/>
          </a:xfrm>
        </p:spPr>
        <p:txBody>
          <a:bodyPr>
            <a:normAutofit/>
          </a:bodyPr>
          <a:lstStyle/>
          <a:p>
            <a:r>
              <a:rPr lang="en-ZA" dirty="0"/>
              <a:t>YARN timeline Server</a:t>
            </a:r>
          </a:p>
        </p:txBody>
      </p:sp>
      <p:pic>
        <p:nvPicPr>
          <p:cNvPr id="5" name="Picture 4">
            <a:extLst>
              <a:ext uri="{FF2B5EF4-FFF2-40B4-BE49-F238E27FC236}">
                <a16:creationId xmlns:a16="http://schemas.microsoft.com/office/drawing/2014/main" id="{688DA5EA-97C1-4AB8-A66C-695B633DA7C4}"/>
              </a:ext>
            </a:extLst>
          </p:cNvPr>
          <p:cNvPicPr>
            <a:picLocks noChangeAspect="1"/>
          </p:cNvPicPr>
          <p:nvPr/>
        </p:nvPicPr>
        <p:blipFill>
          <a:blip r:embed="rId3"/>
          <a:stretch>
            <a:fillRect/>
          </a:stretch>
        </p:blipFill>
        <p:spPr>
          <a:xfrm>
            <a:off x="350043" y="1654922"/>
            <a:ext cx="8477369" cy="1179720"/>
          </a:xfrm>
          <a:prstGeom prst="rect">
            <a:avLst/>
          </a:prstGeom>
        </p:spPr>
      </p:pic>
    </p:spTree>
    <p:extLst>
      <p:ext uri="{BB962C8B-B14F-4D97-AF65-F5344CB8AC3E}">
        <p14:creationId xmlns:p14="http://schemas.microsoft.com/office/powerpoint/2010/main" val="297789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CED1CC4-53E9-3C42-9764-A9A4E22C41D4}"/>
              </a:ext>
            </a:extLst>
          </p:cNvPr>
          <p:cNvSpPr txBox="1">
            <a:spLocks/>
          </p:cNvSpPr>
          <p:nvPr/>
        </p:nvSpPr>
        <p:spPr>
          <a:xfrm>
            <a:off x="548639" y="212752"/>
            <a:ext cx="7941240" cy="473152"/>
          </a:xfrm>
          <a:prstGeom prst="rect">
            <a:avLst/>
          </a:prstGeom>
        </p:spPr>
        <p:txBody>
          <a:bodyPr vert="horz" lIns="0" tIns="45720" rIns="91440" bIns="45720" rtlCol="0" anchor="b" anchorCtr="0">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lgn="ctr"/>
            <a:r>
              <a:rPr lang="en-US"/>
              <a:t>What is ETL?</a:t>
            </a:r>
            <a:endParaRPr lang="en-US" dirty="0"/>
          </a:p>
        </p:txBody>
      </p:sp>
      <p:sp>
        <p:nvSpPr>
          <p:cNvPr id="16" name="Text Placeholder 2">
            <a:extLst>
              <a:ext uri="{FF2B5EF4-FFF2-40B4-BE49-F238E27FC236}">
                <a16:creationId xmlns:a16="http://schemas.microsoft.com/office/drawing/2014/main" id="{0F649E4C-AE3E-044A-80BF-99075C451D3E}"/>
              </a:ext>
            </a:extLst>
          </p:cNvPr>
          <p:cNvSpPr txBox="1">
            <a:spLocks/>
          </p:cNvSpPr>
          <p:nvPr/>
        </p:nvSpPr>
        <p:spPr>
          <a:xfrm>
            <a:off x="548639" y="1056260"/>
            <a:ext cx="8244983" cy="3054267"/>
          </a:xfrm>
          <a:prstGeom prst="rect">
            <a:avLst/>
          </a:prstGeom>
        </p:spPr>
        <p:txBody>
          <a:bodyPr/>
          <a:lstStyle>
            <a:lvl1pPr marL="171450" indent="-171450" algn="l" defTabSz="685800" rtl="0" eaLnBrk="1" latinLnBrk="0" hangingPunct="1">
              <a:lnSpc>
                <a:spcPct val="90000"/>
              </a:lnSpc>
              <a:spcBef>
                <a:spcPts val="0"/>
              </a:spcBef>
              <a:spcAft>
                <a:spcPts val="675"/>
              </a:spcAft>
              <a:buClr>
                <a:schemeClr val="tx1"/>
              </a:buClr>
              <a:buSzPct val="90000"/>
              <a:buFont typeface="Amazon Ember" panose="020B0603020204020204" pitchFamily="34" charset="0"/>
              <a:buChar char="•"/>
              <a:defRPr sz="2100" b="0" kern="120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675"/>
              </a:spcAft>
              <a:buClr>
                <a:schemeClr val="tx1"/>
              </a:buClr>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90000"/>
              </a:lnSpc>
              <a:spcBef>
                <a:spcPts val="0"/>
              </a:spcBef>
              <a:spcAft>
                <a:spcPts val="450"/>
              </a:spcAft>
              <a:buClr>
                <a:schemeClr val="tx1"/>
              </a:buClr>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 Extract: Read what we need from the Source Store/s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Transform: Cleanse/Wrangle the source data into the shape and/or format that we would like it be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Load: Write out the transformed data into a Target Store. Generally from multiple sources (such as a raw Data Lake environment, JDBC stores, </a:t>
            </a:r>
            <a:r>
              <a:rPr lang="en-US" dirty="0" err="1"/>
              <a:t>etc</a:t>
            </a:r>
            <a:r>
              <a:rPr lang="en-US" dirty="0"/>
              <a:t>) into a Data Warehousing environment where business insights are generated</a:t>
            </a:r>
          </a:p>
          <a:p>
            <a:endParaRPr lang="en-US" dirty="0"/>
          </a:p>
          <a:p>
            <a:endParaRPr lang="en-US" dirty="0"/>
          </a:p>
          <a:p>
            <a:endParaRPr lang="en-US" dirty="0"/>
          </a:p>
        </p:txBody>
      </p:sp>
    </p:spTree>
    <p:extLst>
      <p:ext uri="{BB962C8B-B14F-4D97-AF65-F5344CB8AC3E}">
        <p14:creationId xmlns:p14="http://schemas.microsoft.com/office/powerpoint/2010/main" val="881547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267EC-E780-E745-8759-DD5DC39870A3}"/>
              </a:ext>
            </a:extLst>
          </p:cNvPr>
          <p:cNvSpPr>
            <a:spLocks noGrp="1"/>
          </p:cNvSpPr>
          <p:nvPr>
            <p:ph type="title"/>
          </p:nvPr>
        </p:nvSpPr>
        <p:spPr/>
        <p:txBody>
          <a:bodyPr/>
          <a:lstStyle/>
          <a:p>
            <a:pPr algn="ctr"/>
            <a:r>
              <a:rPr lang="en-US" dirty="0"/>
              <a:t>ETL Offerings at AWS</a:t>
            </a:r>
          </a:p>
        </p:txBody>
      </p:sp>
      <p:sp>
        <p:nvSpPr>
          <p:cNvPr id="3" name="Text Placeholder 2">
            <a:extLst>
              <a:ext uri="{FF2B5EF4-FFF2-40B4-BE49-F238E27FC236}">
                <a16:creationId xmlns:a16="http://schemas.microsoft.com/office/drawing/2014/main" id="{E61C289E-DE65-6E47-8BC6-9E571AECD6EB}"/>
              </a:ext>
            </a:extLst>
          </p:cNvPr>
          <p:cNvSpPr>
            <a:spLocks noGrp="1"/>
          </p:cNvSpPr>
          <p:nvPr>
            <p:ph type="body" sz="quarter" idx="10"/>
          </p:nvPr>
        </p:nvSpPr>
        <p:spPr>
          <a:xfrm>
            <a:off x="505831" y="943898"/>
            <a:ext cx="8280982" cy="1907447"/>
          </a:xfrm>
        </p:spPr>
        <p:txBody>
          <a:bodyPr numCol="2"/>
          <a:lstStyle/>
          <a:p>
            <a:pPr marL="285750" indent="-285750">
              <a:buFontTx/>
              <a:buChar char="-"/>
            </a:pPr>
            <a:r>
              <a:rPr lang="en-US" dirty="0"/>
              <a:t>AWS Glue</a:t>
            </a:r>
          </a:p>
          <a:p>
            <a:pPr marL="285750" indent="-285750">
              <a:buFontTx/>
              <a:buChar char="-"/>
            </a:pPr>
            <a:r>
              <a:rPr lang="en-US" dirty="0"/>
              <a:t>Data Pipeline</a:t>
            </a:r>
          </a:p>
          <a:p>
            <a:pPr marL="285750" indent="-285750">
              <a:buFontTx/>
              <a:buChar char="-"/>
            </a:pPr>
            <a:r>
              <a:rPr lang="en-US" dirty="0"/>
              <a:t>AWS Lake Formation</a:t>
            </a:r>
          </a:p>
          <a:p>
            <a:pPr marL="285750" indent="-285750">
              <a:buFontTx/>
              <a:buChar char="-"/>
            </a:pPr>
            <a:r>
              <a:rPr lang="en-US" dirty="0"/>
              <a:t>Amazon Athena</a:t>
            </a:r>
          </a:p>
          <a:p>
            <a:pPr marL="285750" indent="-285750">
              <a:buFontTx/>
              <a:buChar char="-"/>
            </a:pPr>
            <a:endParaRPr lang="en-US" dirty="0"/>
          </a:p>
          <a:p>
            <a:pPr marL="285750" indent="-285750">
              <a:buFontTx/>
              <a:buChar char="-"/>
            </a:pPr>
            <a:r>
              <a:rPr lang="en-US" dirty="0"/>
              <a:t>Managed Workflows for Apache Airflow</a:t>
            </a:r>
          </a:p>
          <a:p>
            <a:pPr marL="285750" indent="-285750">
              <a:buFontTx/>
              <a:buChar char="-"/>
            </a:pPr>
            <a:r>
              <a:rPr lang="en-US" dirty="0"/>
              <a:t>AWS Glue </a:t>
            </a:r>
            <a:r>
              <a:rPr lang="en-US" dirty="0" err="1"/>
              <a:t>DataBrew</a:t>
            </a:r>
            <a:endParaRPr lang="en-US" dirty="0"/>
          </a:p>
          <a:p>
            <a:pPr marL="285750" indent="-285750">
              <a:buFontTx/>
              <a:buChar char="-"/>
            </a:pPr>
            <a:endParaRPr lang="en-US" dirty="0"/>
          </a:p>
        </p:txBody>
      </p:sp>
      <p:pic>
        <p:nvPicPr>
          <p:cNvPr id="487" name="Picture 486">
            <a:extLst>
              <a:ext uri="{FF2B5EF4-FFF2-40B4-BE49-F238E27FC236}">
                <a16:creationId xmlns:a16="http://schemas.microsoft.com/office/drawing/2014/main" id="{9D0329A9-7C3F-7942-9094-E3A979460245}"/>
              </a:ext>
            </a:extLst>
          </p:cNvPr>
          <p:cNvPicPr>
            <a:picLocks noChangeAspect="1"/>
          </p:cNvPicPr>
          <p:nvPr/>
        </p:nvPicPr>
        <p:blipFill>
          <a:blip r:embed="rId3"/>
          <a:stretch>
            <a:fillRect/>
          </a:stretch>
        </p:blipFill>
        <p:spPr>
          <a:xfrm>
            <a:off x="915645" y="2701538"/>
            <a:ext cx="7298422" cy="1498064"/>
          </a:xfrm>
          <a:prstGeom prst="rect">
            <a:avLst/>
          </a:prstGeom>
        </p:spPr>
      </p:pic>
    </p:spTree>
    <p:extLst>
      <p:ext uri="{BB962C8B-B14F-4D97-AF65-F5344CB8AC3E}">
        <p14:creationId xmlns:p14="http://schemas.microsoft.com/office/powerpoint/2010/main" val="1745265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56284-2A38-6044-A0C1-BD706AE15C8D}"/>
              </a:ext>
            </a:extLst>
          </p:cNvPr>
          <p:cNvSpPr>
            <a:spLocks noGrp="1"/>
          </p:cNvSpPr>
          <p:nvPr>
            <p:ph type="title"/>
          </p:nvPr>
        </p:nvSpPr>
        <p:spPr>
          <a:xfrm>
            <a:off x="445042" y="229886"/>
            <a:ext cx="8443913" cy="620870"/>
          </a:xfrm>
        </p:spPr>
        <p:txBody>
          <a:bodyPr/>
          <a:lstStyle/>
          <a:p>
            <a:pPr algn="ctr"/>
            <a:r>
              <a:rPr lang="en-US" dirty="0"/>
              <a:t>AWS Glue</a:t>
            </a:r>
          </a:p>
        </p:txBody>
      </p:sp>
      <p:sp>
        <p:nvSpPr>
          <p:cNvPr id="3" name="Text Placeholder 2">
            <a:extLst>
              <a:ext uri="{FF2B5EF4-FFF2-40B4-BE49-F238E27FC236}">
                <a16:creationId xmlns:a16="http://schemas.microsoft.com/office/drawing/2014/main" id="{0F7BFCEE-B3A3-6E4F-9842-D83F0FE99DD1}"/>
              </a:ext>
            </a:extLst>
          </p:cNvPr>
          <p:cNvSpPr>
            <a:spLocks noGrp="1"/>
          </p:cNvSpPr>
          <p:nvPr>
            <p:ph type="body" sz="quarter" idx="10"/>
          </p:nvPr>
        </p:nvSpPr>
        <p:spPr>
          <a:xfrm>
            <a:off x="129201" y="1205226"/>
            <a:ext cx="8885598" cy="1837078"/>
          </a:xfrm>
        </p:spPr>
        <p:txBody>
          <a:bodyPr/>
          <a:lstStyle/>
          <a:p>
            <a:pPr marL="285750" indent="-285750">
              <a:buFontTx/>
              <a:buChar char="-"/>
            </a:pPr>
            <a:r>
              <a:rPr lang="en-US" dirty="0"/>
              <a:t>Crawler: infers data source metadata such as schema, partitions, etc. and then based on this  metadata  creates a Data Catalog table </a:t>
            </a:r>
          </a:p>
          <a:p>
            <a:pPr marL="285750" indent="-285750">
              <a:buFontTx/>
              <a:buChar char="-"/>
            </a:pPr>
            <a:r>
              <a:rPr lang="en-US" dirty="0"/>
              <a:t> ETL engine: we have options either based on Vanilla Python (called the Python Shell) or Open Source Apache Spark for ETL transformations</a:t>
            </a:r>
          </a:p>
          <a:p>
            <a:pPr marL="0" indent="0">
              <a:buNone/>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
        <p:nvSpPr>
          <p:cNvPr id="22" name="TextBox 21">
            <a:extLst>
              <a:ext uri="{FF2B5EF4-FFF2-40B4-BE49-F238E27FC236}">
                <a16:creationId xmlns:a16="http://schemas.microsoft.com/office/drawing/2014/main" id="{397CDA41-2E5C-AD49-AB5D-68C714A0EC88}"/>
              </a:ext>
            </a:extLst>
          </p:cNvPr>
          <p:cNvSpPr txBox="1"/>
          <p:nvPr/>
        </p:nvSpPr>
        <p:spPr>
          <a:xfrm>
            <a:off x="4025249" y="2952040"/>
            <a:ext cx="1838135" cy="631135"/>
          </a:xfrm>
          <a:prstGeom prst="rect">
            <a:avLst/>
          </a:prstGeom>
          <a:noFill/>
        </p:spPr>
        <p:txBody>
          <a:bodyPr wrap="square" rtlCol="0">
            <a:spAutoFit/>
          </a:bodyPr>
          <a:lstStyle/>
          <a:p>
            <a:r>
              <a:rPr lang="en-US" sz="1167" dirty="0">
                <a:cs typeface="Arial" panose="020B0604020202020204" pitchFamily="34" charset="0"/>
              </a:rPr>
              <a:t>2. Schedule jobs to clean and transform data</a:t>
            </a:r>
          </a:p>
        </p:txBody>
      </p:sp>
      <p:sp>
        <p:nvSpPr>
          <p:cNvPr id="23" name="TextBox 22">
            <a:extLst>
              <a:ext uri="{FF2B5EF4-FFF2-40B4-BE49-F238E27FC236}">
                <a16:creationId xmlns:a16="http://schemas.microsoft.com/office/drawing/2014/main" id="{DB94E703-EABD-C54F-9CFE-6D9C5AF88DC6}"/>
              </a:ext>
            </a:extLst>
          </p:cNvPr>
          <p:cNvSpPr txBox="1"/>
          <p:nvPr/>
        </p:nvSpPr>
        <p:spPr>
          <a:xfrm>
            <a:off x="1659213" y="2962016"/>
            <a:ext cx="1368220" cy="451534"/>
          </a:xfrm>
          <a:prstGeom prst="rect">
            <a:avLst/>
          </a:prstGeom>
          <a:noFill/>
        </p:spPr>
        <p:txBody>
          <a:bodyPr wrap="square" rtlCol="0">
            <a:spAutoFit/>
          </a:bodyPr>
          <a:lstStyle/>
          <a:p>
            <a:r>
              <a:rPr lang="en-US" sz="1167" dirty="0">
                <a:cs typeface="Arial" panose="020B0604020202020204" pitchFamily="34" charset="0"/>
              </a:rPr>
              <a:t>1. Download data into Amazon S3</a:t>
            </a:r>
          </a:p>
        </p:txBody>
      </p:sp>
      <p:pic>
        <p:nvPicPr>
          <p:cNvPr id="24" name="Graphic 23">
            <a:extLst>
              <a:ext uri="{FF2B5EF4-FFF2-40B4-BE49-F238E27FC236}">
                <a16:creationId xmlns:a16="http://schemas.microsoft.com/office/drawing/2014/main" id="{3FC0D03E-4DBF-3E41-A4FC-FF777C9320E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41942" y="2847371"/>
            <a:ext cx="1451529" cy="1451529"/>
          </a:xfrm>
          <a:prstGeom prst="rect">
            <a:avLst/>
          </a:prstGeom>
        </p:spPr>
      </p:pic>
      <p:pic>
        <p:nvPicPr>
          <p:cNvPr id="25" name="Graphic 24">
            <a:extLst>
              <a:ext uri="{FF2B5EF4-FFF2-40B4-BE49-F238E27FC236}">
                <a16:creationId xmlns:a16="http://schemas.microsoft.com/office/drawing/2014/main" id="{CEE3575A-25F0-F243-9CCB-62DCFEAAFD7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80250" y="3192134"/>
            <a:ext cx="762000" cy="762000"/>
          </a:xfrm>
          <a:prstGeom prst="rect">
            <a:avLst/>
          </a:prstGeom>
        </p:spPr>
      </p:pic>
      <p:grpSp>
        <p:nvGrpSpPr>
          <p:cNvPr id="26" name="Group 25">
            <a:extLst>
              <a:ext uri="{FF2B5EF4-FFF2-40B4-BE49-F238E27FC236}">
                <a16:creationId xmlns:a16="http://schemas.microsoft.com/office/drawing/2014/main" id="{0AE896D9-12D3-4E4E-AEE2-8C11638C8F35}"/>
              </a:ext>
            </a:extLst>
          </p:cNvPr>
          <p:cNvGrpSpPr/>
          <p:nvPr/>
        </p:nvGrpSpPr>
        <p:grpSpPr>
          <a:xfrm>
            <a:off x="985981" y="3302625"/>
            <a:ext cx="663368" cy="541020"/>
            <a:chOff x="542336" y="3674915"/>
            <a:chExt cx="1386403" cy="1058043"/>
          </a:xfrm>
        </p:grpSpPr>
        <p:pic>
          <p:nvPicPr>
            <p:cNvPr id="27" name="Graphic 26">
              <a:extLst>
                <a:ext uri="{FF2B5EF4-FFF2-40B4-BE49-F238E27FC236}">
                  <a16:creationId xmlns:a16="http://schemas.microsoft.com/office/drawing/2014/main" id="{4948A58F-9CF6-9E4F-9EE7-BD3165B9A13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42336" y="3674915"/>
              <a:ext cx="1386403" cy="1058043"/>
            </a:xfrm>
            <a:prstGeom prst="rect">
              <a:avLst/>
            </a:prstGeom>
          </p:spPr>
        </p:pic>
        <p:pic>
          <p:nvPicPr>
            <p:cNvPr id="28" name="Graphic 27">
              <a:extLst>
                <a:ext uri="{FF2B5EF4-FFF2-40B4-BE49-F238E27FC236}">
                  <a16:creationId xmlns:a16="http://schemas.microsoft.com/office/drawing/2014/main" id="{DD4536F2-D761-2648-84FA-465B94B7A53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11527" y="4192352"/>
              <a:ext cx="620093" cy="450977"/>
            </a:xfrm>
            <a:prstGeom prst="rect">
              <a:avLst/>
            </a:prstGeom>
          </p:spPr>
        </p:pic>
      </p:grpSp>
      <p:cxnSp>
        <p:nvCxnSpPr>
          <p:cNvPr id="29" name="Straight Arrow Connector 28">
            <a:extLst>
              <a:ext uri="{FF2B5EF4-FFF2-40B4-BE49-F238E27FC236}">
                <a16:creationId xmlns:a16="http://schemas.microsoft.com/office/drawing/2014/main" id="{9A0415C7-6AD9-9644-9FC6-997A29FFCDA6}"/>
              </a:ext>
            </a:extLst>
          </p:cNvPr>
          <p:cNvCxnSpPr>
            <a:cxnSpLocks/>
          </p:cNvCxnSpPr>
          <p:nvPr/>
        </p:nvCxnSpPr>
        <p:spPr>
          <a:xfrm>
            <a:off x="1680213" y="3573134"/>
            <a:ext cx="1457704" cy="0"/>
          </a:xfrm>
          <a:prstGeom prst="straightConnector1">
            <a:avLst/>
          </a:prstGeom>
          <a:ln w="12700">
            <a:solidFill>
              <a:schemeClr val="accent5"/>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138583-9516-424D-A4D2-323686C136F8}"/>
              </a:ext>
            </a:extLst>
          </p:cNvPr>
          <p:cNvCxnSpPr>
            <a:cxnSpLocks/>
          </p:cNvCxnSpPr>
          <p:nvPr/>
        </p:nvCxnSpPr>
        <p:spPr>
          <a:xfrm>
            <a:off x="4012081" y="3573134"/>
            <a:ext cx="1954112" cy="0"/>
          </a:xfrm>
          <a:prstGeom prst="straightConnector1">
            <a:avLst/>
          </a:prstGeom>
          <a:ln w="12700">
            <a:solidFill>
              <a:schemeClr val="accent5"/>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5307BAC-6CAF-CF44-BB4B-59DA61D07CEE}"/>
              </a:ext>
            </a:extLst>
          </p:cNvPr>
          <p:cNvSpPr txBox="1"/>
          <p:nvPr/>
        </p:nvSpPr>
        <p:spPr>
          <a:xfrm>
            <a:off x="2975431" y="3897509"/>
            <a:ext cx="1094850" cy="407869"/>
          </a:xfrm>
          <a:prstGeom prst="rect">
            <a:avLst/>
          </a:prstGeom>
          <a:noFill/>
        </p:spPr>
        <p:txBody>
          <a:bodyPr wrap="none" lIns="152400" tIns="121920" rIns="152400" bIns="121920" rtlCol="0">
            <a:spAutoFit/>
          </a:bodyPr>
          <a:lstStyle/>
          <a:p>
            <a:pPr algn="ctr">
              <a:lnSpc>
                <a:spcPct val="90000"/>
              </a:lnSpc>
              <a:spcAft>
                <a:spcPts val="1500"/>
              </a:spcAft>
            </a:pPr>
            <a:r>
              <a:rPr lang="en-US" sz="1167" b="1" dirty="0">
                <a:gradFill>
                  <a:gsLst>
                    <a:gs pos="2917">
                      <a:schemeClr val="tx1"/>
                    </a:gs>
                    <a:gs pos="30000">
                      <a:schemeClr val="tx1"/>
                    </a:gs>
                  </a:gsLst>
                  <a:lin ang="5400000" scaled="0"/>
                </a:gradFill>
              </a:rPr>
              <a:t>Amazon S3</a:t>
            </a:r>
          </a:p>
        </p:txBody>
      </p:sp>
      <p:sp>
        <p:nvSpPr>
          <p:cNvPr id="32" name="TextBox 31">
            <a:extLst>
              <a:ext uri="{FF2B5EF4-FFF2-40B4-BE49-F238E27FC236}">
                <a16:creationId xmlns:a16="http://schemas.microsoft.com/office/drawing/2014/main" id="{3C238948-CEE9-9A46-9F05-23398DF7479C}"/>
              </a:ext>
            </a:extLst>
          </p:cNvPr>
          <p:cNvSpPr txBox="1"/>
          <p:nvPr/>
        </p:nvSpPr>
        <p:spPr>
          <a:xfrm>
            <a:off x="6216272" y="4268087"/>
            <a:ext cx="1102866" cy="430824"/>
          </a:xfrm>
          <a:prstGeom prst="rect">
            <a:avLst/>
          </a:prstGeom>
          <a:noFill/>
        </p:spPr>
        <p:txBody>
          <a:bodyPr wrap="none" lIns="152400" tIns="121920" rIns="152400" bIns="121920" rtlCol="0">
            <a:spAutoFit/>
          </a:bodyPr>
          <a:lstStyle/>
          <a:p>
            <a:pPr algn="ctr">
              <a:lnSpc>
                <a:spcPct val="90000"/>
              </a:lnSpc>
              <a:spcAft>
                <a:spcPts val="1500"/>
              </a:spcAft>
            </a:pPr>
            <a:r>
              <a:rPr lang="en-US" sz="1333" b="1" dirty="0">
                <a:solidFill>
                  <a:srgbClr val="FFC000"/>
                </a:solidFill>
              </a:rPr>
              <a:t>AWS Glue</a:t>
            </a:r>
          </a:p>
        </p:txBody>
      </p:sp>
    </p:spTree>
    <p:extLst>
      <p:ext uri="{BB962C8B-B14F-4D97-AF65-F5344CB8AC3E}">
        <p14:creationId xmlns:p14="http://schemas.microsoft.com/office/powerpoint/2010/main" val="1004559576"/>
      </p:ext>
    </p:extLst>
  </p:cSld>
  <p:clrMapOvr>
    <a:masterClrMapping/>
  </p:clrMapOvr>
</p:sld>
</file>

<file path=ppt/theme/theme1.xml><?xml version="1.0" encoding="utf-8"?>
<a:theme xmlns:a="http://schemas.openxmlformats.org/drawingml/2006/main" name="OneBrandConfidential">
  <a:themeElements>
    <a:clrScheme name="AWS Brand Colors">
      <a:dk1>
        <a:srgbClr val="232F3E"/>
      </a:dk1>
      <a:lt1>
        <a:srgbClr val="FFFFFF"/>
      </a:lt1>
      <a:dk2>
        <a:srgbClr val="262261"/>
      </a:dk2>
      <a:lt2>
        <a:srgbClr val="F1F3F3"/>
      </a:lt2>
      <a:accent1>
        <a:srgbClr val="504BAB"/>
      </a:accent1>
      <a:accent2>
        <a:srgbClr val="C9208A"/>
      </a:accent2>
      <a:accent3>
        <a:srgbClr val="F3E502"/>
      </a:accent3>
      <a:accent4>
        <a:srgbClr val="ADE322"/>
      </a:accent4>
      <a:accent5>
        <a:srgbClr val="36C2B3"/>
      </a:accent5>
      <a:accent6>
        <a:srgbClr val="008296"/>
      </a:accent6>
      <a:hlink>
        <a:srgbClr val="FF6633"/>
      </a:hlink>
      <a:folHlink>
        <a:srgbClr val="FF6633"/>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1200"/>
          </a:spcAft>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algn="l">
          <a:spcAft>
            <a:spcPts val="1200"/>
          </a:spcAft>
          <a:defRPr dirty="0" err="1" smtClean="0"/>
        </a:defPPr>
      </a:lstStyle>
    </a:txDef>
  </a:objectDefaults>
  <a:extraClrSchemeLst/>
  <a:extLst>
    <a:ext uri="{05A4C25C-085E-4340-85A3-A5531E510DB2}">
      <thm15:themeFamily xmlns:thm15="http://schemas.microsoft.com/office/thememl/2012/main" name="AWSOneBrand_Confidential_Template_20210804.potx" id="{6335E567-2EDF-41B2-B6A0-4C19A4B6A997}" vid="{284E4CE0-38B8-49B3-B0D7-97B2F36A3E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purl.org/dc/terms/"/>
    <ds:schemaRef ds:uri="http://purl.org/dc/dcmityp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5144</TotalTime>
  <Words>3039</Words>
  <Application>Microsoft Macintosh PowerPoint</Application>
  <PresentationFormat>On-screen Show (16:9)</PresentationFormat>
  <Paragraphs>466</Paragraphs>
  <Slides>68</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Amazon Ember</vt:lpstr>
      <vt:lpstr>Amazon Ember Heavy</vt:lpstr>
      <vt:lpstr>Amazon Ember Light</vt:lpstr>
      <vt:lpstr>Amazon Ember Regular</vt:lpstr>
      <vt:lpstr>Arial</vt:lpstr>
      <vt:lpstr>Calibri</vt:lpstr>
      <vt:lpstr>Courier New</vt:lpstr>
      <vt:lpstr>Helvetica</vt:lpstr>
      <vt:lpstr>System Font Regular</vt:lpstr>
      <vt:lpstr>Wingdings</vt:lpstr>
      <vt:lpstr>OneBrandConfidential</vt:lpstr>
      <vt:lpstr>AWS  Virtual Learning Series (Day 1)</vt:lpstr>
      <vt:lpstr>PowerPoint Presentation</vt:lpstr>
      <vt:lpstr>PowerPoint Presentation</vt:lpstr>
      <vt:lpstr>Data Movement/Migration</vt:lpstr>
      <vt:lpstr>Data Environments in the cloud</vt:lpstr>
      <vt:lpstr>ETL vs ELT</vt:lpstr>
      <vt:lpstr>PowerPoint Presentation</vt:lpstr>
      <vt:lpstr>ETL Offerings at AWS</vt:lpstr>
      <vt:lpstr>AWS Glue</vt:lpstr>
      <vt:lpstr>Glue Cont.</vt:lpstr>
      <vt:lpstr>Amazon Athena</vt:lpstr>
      <vt:lpstr>AWS Data Pipeline</vt:lpstr>
      <vt:lpstr>Managed Workflows for Apache Airflow</vt:lpstr>
      <vt:lpstr>AWS Lake Formation</vt:lpstr>
      <vt:lpstr>Data Lake Scenario </vt:lpstr>
      <vt:lpstr>Q &amp; A</vt:lpstr>
      <vt:lpstr>Thank You!</vt:lpstr>
      <vt:lpstr>PowerPoint Presentation</vt:lpstr>
      <vt:lpstr>Table of Contents</vt:lpstr>
      <vt:lpstr>Aim of the ETL Demo Session </vt:lpstr>
      <vt:lpstr>What is AWS Glue Data Brew</vt:lpstr>
      <vt:lpstr>Poll</vt:lpstr>
      <vt:lpstr>Core concepts of Glue Data Brew</vt:lpstr>
      <vt:lpstr>Core concepts</vt:lpstr>
      <vt:lpstr>Core concepts</vt:lpstr>
      <vt:lpstr>ETL Demo- Business case</vt:lpstr>
      <vt:lpstr>Poll</vt:lpstr>
      <vt:lpstr>ETL Demo-  Data Model</vt:lpstr>
      <vt:lpstr>ETL Demo-  Logical Data Flow</vt:lpstr>
      <vt:lpstr>ETL Demo-  Data transformation steps </vt:lpstr>
      <vt:lpstr>Poll</vt:lpstr>
      <vt:lpstr>PowerPoint Presentation</vt:lpstr>
      <vt:lpstr>Table of contents</vt:lpstr>
      <vt:lpstr>PowerPoint Presentation</vt:lpstr>
      <vt:lpstr>EMR (Hadoop) Architecture</vt:lpstr>
      <vt:lpstr>Hadoop on EMR</vt:lpstr>
      <vt:lpstr>PowerPoint Presentation</vt:lpstr>
      <vt:lpstr>PowerPoint Presentation</vt:lpstr>
      <vt:lpstr>PowerPoint Presentation</vt:lpstr>
      <vt:lpstr>PowerPoint Presentation</vt:lpstr>
      <vt:lpstr>PowerPoint Presentation</vt:lpstr>
      <vt:lpstr>Benefits of using EMR</vt:lpstr>
      <vt:lpstr>Benefits of using EMR</vt:lpstr>
      <vt:lpstr>Leverage Amazon S3 as your persistent data store with EMR File System (EMRFS)</vt:lpstr>
      <vt:lpstr>Integration with AWS services</vt:lpstr>
      <vt:lpstr>PowerPoint Presentation</vt:lpstr>
      <vt:lpstr>Benefits of using EMR</vt:lpstr>
      <vt:lpstr>Lowest Cost</vt:lpstr>
      <vt:lpstr>PowerPoint Presentation</vt:lpstr>
      <vt:lpstr>PowerPoint Presentation</vt:lpstr>
      <vt:lpstr>PowerPoint Presentation</vt:lpstr>
      <vt:lpstr>PowerPoint Presentation</vt:lpstr>
      <vt:lpstr>Q &amp; A</vt:lpstr>
      <vt:lpstr>Thank You!</vt:lpstr>
      <vt:lpstr>PowerPoint Presentation</vt:lpstr>
      <vt:lpstr>Focus Point</vt:lpstr>
      <vt:lpstr>Aim of the EMR Demo Session </vt:lpstr>
      <vt:lpstr>Poll</vt:lpstr>
      <vt:lpstr>EMR Demo Specification:</vt:lpstr>
      <vt:lpstr>EMR Demo Specification Node Resource: </vt:lpstr>
      <vt:lpstr>Poll</vt:lpstr>
      <vt:lpstr>Create Notebook and Attach to Cluster:</vt:lpstr>
      <vt:lpstr>EMR Hands-On Demo</vt:lpstr>
      <vt:lpstr>Poll</vt:lpstr>
      <vt:lpstr>Hadoop data location.</vt:lpstr>
      <vt:lpstr>Hive Table </vt:lpstr>
      <vt:lpstr>Spark History Server.</vt:lpstr>
      <vt:lpstr>YARN timeline Server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267</cp:revision>
  <dcterms:created xsi:type="dcterms:W3CDTF">2016-06-17T18:22:10Z</dcterms:created>
  <dcterms:modified xsi:type="dcterms:W3CDTF">2022-03-24T08:29:19Z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